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90" r:id="rId2"/>
    <p:sldMasterId id="214748369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42" r:id="rId47"/>
    <p:sldId id="343" r:id="rId48"/>
    <p:sldId id="344" r:id="rId49"/>
    <p:sldId id="345" r:id="rId50"/>
    <p:sldId id="346" r:id="rId51"/>
    <p:sldId id="347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은영" initials="EY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98D-4F5C-9247-953215D1E8E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8D-4F5C-9247-953215D1E8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8D-4F5C-9247-953215D1E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61C-4775-8560-E91EFFBFE69A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61C-4775-8560-E91EFFBFE6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1C-4775-8560-E91EFFBFE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013-4D38-B6DF-A27F7B375433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13-4D38-B6DF-A27F7B37543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13-4D38-B6DF-A27F7B375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AC24-40D8-AF55-86E706A42549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24-40D8-AF55-86E706A4254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24-40D8-AF55-86E706A42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4-4FC1-B696-1F7168482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4-4FC1-B696-1F7168482F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4-4FC1-B696-1F7168482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2-46CD-BB6C-7EC730D1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62-46CD-BB6C-7EC730D1B4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62-46CD-BB6C-7EC730D1B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145873152"/>
        <c:axId val="145874944"/>
      </c:barChart>
      <c:catAx>
        <c:axId val="145873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4944"/>
        <c:crosses val="autoZero"/>
        <c:auto val="1"/>
        <c:lblAlgn val="ctr"/>
        <c:lblOffset val="100"/>
        <c:noMultiLvlLbl val="0"/>
      </c:catAx>
      <c:valAx>
        <c:axId val="145874944"/>
        <c:scaling>
          <c:orientation val="minMax"/>
        </c:scaling>
        <c:delete val="0"/>
        <c:axPos val="l"/>
        <c:majorGridlines>
          <c:spPr>
            <a:ln w="19050">
              <a:solidFill>
                <a:schemeClr val="bg1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ko-KR"/>
          </a:p>
        </c:txPr>
        <c:crossAx val="14587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2-4F52-8B8B-35CBD74E7A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2-4F52-8B8B-35CBD74E7A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2-4F52-8B8B-35CBD74E7A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2-4F52-8B8B-35CBD74E7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14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8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3079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7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5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04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63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3" r:id="rId7"/>
    <p:sldLayoutId id="2147483672" r:id="rId8"/>
    <p:sldLayoutId id="2147483674" r:id="rId9"/>
    <p:sldLayoutId id="2147483675" r:id="rId10"/>
    <p:sldLayoutId id="2147483677" r:id="rId11"/>
    <p:sldLayoutId id="2147483676" r:id="rId12"/>
    <p:sldLayoutId id="2147483665" r:id="rId13"/>
    <p:sldLayoutId id="2147483680" r:id="rId14"/>
    <p:sldLayoutId id="2147483678" r:id="rId15"/>
    <p:sldLayoutId id="2147483682" r:id="rId16"/>
    <p:sldLayoutId id="2147483681" r:id="rId17"/>
    <p:sldLayoutId id="2147483679" r:id="rId18"/>
    <p:sldLayoutId id="2147483684" r:id="rId19"/>
    <p:sldLayoutId id="2147483660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A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microsoft.com/office/2007/relationships/hdphoto" Target="../media/hdphoto1.wdp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1723643" y="5448527"/>
            <a:ext cx="87446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dist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김은영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신우형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양상철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이재훈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이지혜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조기설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|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진현주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93395-D727-43F7-8EB3-3CFCA4CE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633111"/>
            <a:ext cx="3539476" cy="3418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D427A9-3232-4483-BD76-5051EE17176B}"/>
              </a:ext>
            </a:extLst>
          </p:cNvPr>
          <p:cNvGrpSpPr/>
          <p:nvPr/>
        </p:nvGrpSpPr>
        <p:grpSpPr>
          <a:xfrm>
            <a:off x="2854814" y="1178908"/>
            <a:ext cx="9337186" cy="3618908"/>
            <a:chOff x="3224462" y="959833"/>
            <a:chExt cx="8272213" cy="3618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EA043-746F-4334-A00A-A4587B060237}"/>
                </a:ext>
              </a:extLst>
            </p:cNvPr>
            <p:cNvSpPr txBox="1"/>
            <p:nvPr/>
          </p:nvSpPr>
          <p:spPr>
            <a:xfrm>
              <a:off x="3224462" y="959833"/>
              <a:ext cx="5124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627EA4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우아한 남매들의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D9FCE-F336-4B1E-8142-9B831E2A20A5}"/>
                </a:ext>
              </a:extLst>
            </p:cNvPr>
            <p:cNvSpPr txBox="1"/>
            <p:nvPr/>
          </p:nvSpPr>
          <p:spPr>
            <a:xfrm>
              <a:off x="4041063" y="1619020"/>
              <a:ext cx="7455612" cy="2959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내 동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네</a:t>
              </a:r>
              <a:r>
                <a:rPr lang="ko-KR" altLang="en-US" sz="10000" b="1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생</a:t>
              </a:r>
              <a:r>
                <a:rPr lang="ko-KR" altLang="en-US" sz="10000" b="1" dirty="0">
                  <a:solidFill>
                    <a:srgbClr val="6F9BD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활</a:t>
              </a:r>
              <a:endParaRPr lang="en-US" altLang="ko-KR" sz="10000" b="1" dirty="0">
                <a:solidFill>
                  <a:srgbClr val="6F9BDB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>
                <a:lnSpc>
                  <a:spcPts val="12000"/>
                </a:lnSpc>
              </a:pPr>
              <a:r>
                <a:rPr lang="ko-KR" altLang="en-US" sz="7000" dirty="0">
                  <a:solidFill>
                    <a:srgbClr val="FFC37B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5CC1D7D-6AA1-4597-BC26-1651959C297B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43389087-8F6E-469F-AF03-DDB1852DD2BE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7904AA39-0C45-488B-B1E6-3638D4E002CF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F2460984-2AE6-4BFB-8B29-FD9DBBF2D932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Freeform: Shape 39">
              <a:extLst>
                <a:ext uri="{FF2B5EF4-FFF2-40B4-BE49-F238E27FC236}">
                  <a16:creationId xmlns:a16="http://schemas.microsoft.com/office/drawing/2014/main" id="{0C7BC8BE-5F92-4392-A973-8819AF1A65F6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9A9C4A24-E7EF-437F-B4AA-EAA0ABBF6260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F2005A-5C03-495C-B64F-E2E60132BB0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7C0F4A-79AF-416D-9121-126F76A8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72D9D-80B2-40CB-934E-7473B362FB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61C4565-4948-48EA-A065-50614EDB0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12"/>
          <a:stretch/>
        </p:blipFill>
        <p:spPr>
          <a:xfrm>
            <a:off x="904359" y="1158825"/>
            <a:ext cx="10433967" cy="483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5ACB103-AFDC-46CF-A6D8-8C496326AEB8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46E3B9-B867-45B7-8A5A-3E2B394E5461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C3AB2F-DDBB-4FBF-AD06-09E043212AE4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8E6505-9C70-4F4B-9A51-F0BA8EB0FA4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F7C006-F80D-4415-A85D-11835683ACC8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D43A9D-03AA-480F-B333-9F30F6C3386E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29354C-0ECF-4B1E-BF80-A390F8511FC9}"/>
              </a:ext>
            </a:extLst>
          </p:cNvPr>
          <p:cNvGrpSpPr/>
          <p:nvPr/>
        </p:nvGrpSpPr>
        <p:grpSpPr>
          <a:xfrm>
            <a:off x="904472" y="1141488"/>
            <a:ext cx="10433855" cy="4865612"/>
            <a:chOff x="734449" y="1276614"/>
            <a:chExt cx="10591790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755"/>
            <a:stretch/>
          </p:blipFill>
          <p:spPr>
            <a:xfrm>
              <a:off x="734449" y="1276614"/>
              <a:ext cx="2330680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39" t="168" r="23453" b="-168"/>
            <a:stretch/>
          </p:blipFill>
          <p:spPr>
            <a:xfrm>
              <a:off x="3020027" y="1285561"/>
              <a:ext cx="8306212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F25613-8A6D-4AAF-9609-B9BC8F37CB7D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FBCE3-BF23-49E3-8781-5172D34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D8F66-F933-4A80-93AF-69C3065D0EFB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8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547753-6C50-4F6F-B2B9-556124D50353}"/>
              </a:ext>
            </a:extLst>
          </p:cNvPr>
          <p:cNvGrpSpPr/>
          <p:nvPr/>
        </p:nvGrpSpPr>
        <p:grpSpPr>
          <a:xfrm>
            <a:off x="873519" y="1078415"/>
            <a:ext cx="10432261" cy="4988802"/>
            <a:chOff x="734450" y="1276614"/>
            <a:chExt cx="7568652" cy="4939262"/>
          </a:xfrm>
          <a:effectLst>
            <a:reflection blurRad="63500" stA="50000" endPos="20000" dist="127000" dir="5400000" sy="-100000" algn="bl" rotWithShape="0"/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1CC529-F402-42E9-A12E-B47D2E14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9866"/>
            <a:stretch/>
          </p:blipFill>
          <p:spPr>
            <a:xfrm>
              <a:off x="734450" y="1276614"/>
              <a:ext cx="2305494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79E82A-6729-4EC5-9A3B-769583E4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3" t="168" r="112" b="-168"/>
            <a:stretch/>
          </p:blipFill>
          <p:spPr>
            <a:xfrm>
              <a:off x="3014529" y="1285561"/>
              <a:ext cx="5288573" cy="49303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BD39E4D-6966-49FF-955F-F6F2CA7946CE}"/>
              </a:ext>
            </a:extLst>
          </p:cNvPr>
          <p:cNvSpPr txBox="1">
            <a:spLocks/>
          </p:cNvSpPr>
          <p:nvPr/>
        </p:nvSpPr>
        <p:spPr>
          <a:xfrm>
            <a:off x="8171308" y="90794"/>
            <a:ext cx="328002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공정표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</a:p>
        </p:txBody>
      </p:sp>
      <p:grpSp>
        <p:nvGrpSpPr>
          <p:cNvPr id="16" name="Group 36">
            <a:extLst>
              <a:ext uri="{FF2B5EF4-FFF2-40B4-BE49-F238E27FC236}">
                <a16:creationId xmlns:a16="http://schemas.microsoft.com/office/drawing/2014/main" id="{9C3EE2A6-3BF7-431C-A2E3-04957C13ED65}"/>
              </a:ext>
            </a:extLst>
          </p:cNvPr>
          <p:cNvGrpSpPr/>
          <p:nvPr/>
        </p:nvGrpSpPr>
        <p:grpSpPr>
          <a:xfrm>
            <a:off x="7645798" y="90794"/>
            <a:ext cx="686020" cy="767260"/>
            <a:chOff x="7436059" y="63081"/>
            <a:chExt cx="614632" cy="687418"/>
          </a:xfrm>
          <a:solidFill>
            <a:schemeClr val="bg1"/>
          </a:solidFill>
        </p:grpSpPr>
        <p:sp>
          <p:nvSpPr>
            <p:cNvPr id="17" name="Freeform: Shape 37">
              <a:extLst>
                <a:ext uri="{FF2B5EF4-FFF2-40B4-BE49-F238E27FC236}">
                  <a16:creationId xmlns:a16="http://schemas.microsoft.com/office/drawing/2014/main" id="{EE5C9AE0-4E9E-481F-BC8D-7E8B034C77C9}"/>
                </a:ext>
              </a:extLst>
            </p:cNvPr>
            <p:cNvSpPr/>
            <p:nvPr/>
          </p:nvSpPr>
          <p:spPr>
            <a:xfrm>
              <a:off x="7719113" y="63081"/>
              <a:ext cx="331578" cy="420538"/>
            </a:xfrm>
            <a:custGeom>
              <a:avLst/>
              <a:gdLst>
                <a:gd name="connsiteX0" fmla="*/ 0 w 331577"/>
                <a:gd name="connsiteY0" fmla="*/ 421346 h 420537"/>
                <a:gd name="connsiteX1" fmla="*/ 42054 w 331577"/>
                <a:gd name="connsiteY1" fmla="*/ 325917 h 420537"/>
                <a:gd name="connsiteX2" fmla="*/ 42862 w 331577"/>
                <a:gd name="connsiteY2" fmla="*/ 294376 h 420537"/>
                <a:gd name="connsiteX3" fmla="*/ 54185 w 331577"/>
                <a:gd name="connsiteY3" fmla="*/ 211886 h 420537"/>
                <a:gd name="connsiteX4" fmla="*/ 148805 w 331577"/>
                <a:gd name="connsiteY4" fmla="*/ 127779 h 420537"/>
                <a:gd name="connsiteX5" fmla="*/ 264454 w 331577"/>
                <a:gd name="connsiteY5" fmla="*/ 73594 h 420537"/>
                <a:gd name="connsiteX6" fmla="*/ 332386 w 331577"/>
                <a:gd name="connsiteY6" fmla="*/ 0 h 420537"/>
                <a:gd name="connsiteX7" fmla="*/ 226443 w 331577"/>
                <a:gd name="connsiteY7" fmla="*/ 304081 h 420537"/>
                <a:gd name="connsiteX8" fmla="*/ 67124 w 331577"/>
                <a:gd name="connsiteY8" fmla="*/ 334004 h 420537"/>
                <a:gd name="connsiteX9" fmla="*/ 47715 w 331577"/>
                <a:gd name="connsiteY9" fmla="*/ 344517 h 420537"/>
                <a:gd name="connsiteX10" fmla="*/ 30732 w 331577"/>
                <a:gd name="connsiteY10" fmla="*/ 401128 h 420537"/>
                <a:gd name="connsiteX11" fmla="*/ 0 w 331577"/>
                <a:gd name="connsiteY11" fmla="*/ 421346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77" h="420537">
                  <a:moveTo>
                    <a:pt x="0" y="421346"/>
                  </a:moveTo>
                  <a:cubicBezTo>
                    <a:pt x="13748" y="388997"/>
                    <a:pt x="27496" y="357457"/>
                    <a:pt x="42054" y="325917"/>
                  </a:cubicBezTo>
                  <a:cubicBezTo>
                    <a:pt x="46906" y="315403"/>
                    <a:pt x="51758" y="309742"/>
                    <a:pt x="42862" y="294376"/>
                  </a:cubicBezTo>
                  <a:cubicBezTo>
                    <a:pt x="27496" y="268497"/>
                    <a:pt x="39627" y="237766"/>
                    <a:pt x="54185" y="211886"/>
                  </a:cubicBezTo>
                  <a:cubicBezTo>
                    <a:pt x="76020" y="173067"/>
                    <a:pt x="109987" y="147188"/>
                    <a:pt x="148805" y="127779"/>
                  </a:cubicBezTo>
                  <a:cubicBezTo>
                    <a:pt x="186816" y="109178"/>
                    <a:pt x="226443" y="93004"/>
                    <a:pt x="264454" y="73594"/>
                  </a:cubicBezTo>
                  <a:cubicBezTo>
                    <a:pt x="295185" y="58228"/>
                    <a:pt x="318638" y="33967"/>
                    <a:pt x="332386" y="0"/>
                  </a:cubicBezTo>
                  <a:cubicBezTo>
                    <a:pt x="346135" y="97047"/>
                    <a:pt x="307316" y="253940"/>
                    <a:pt x="226443" y="304081"/>
                  </a:cubicBezTo>
                  <a:cubicBezTo>
                    <a:pt x="177111" y="334813"/>
                    <a:pt x="124544" y="347752"/>
                    <a:pt x="67124" y="334004"/>
                  </a:cubicBezTo>
                  <a:cubicBezTo>
                    <a:pt x="54993" y="330769"/>
                    <a:pt x="50950" y="334813"/>
                    <a:pt x="47715" y="344517"/>
                  </a:cubicBezTo>
                  <a:cubicBezTo>
                    <a:pt x="42054" y="363118"/>
                    <a:pt x="32349" y="381719"/>
                    <a:pt x="30732" y="401128"/>
                  </a:cubicBezTo>
                  <a:cubicBezTo>
                    <a:pt x="28305" y="422964"/>
                    <a:pt x="20218" y="427008"/>
                    <a:pt x="0" y="421346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Freeform: Shape 38">
              <a:extLst>
                <a:ext uri="{FF2B5EF4-FFF2-40B4-BE49-F238E27FC236}">
                  <a16:creationId xmlns:a16="http://schemas.microsoft.com/office/drawing/2014/main" id="{2E4282FB-2D40-4AA0-9B1A-D8A967CCC73B}"/>
                </a:ext>
              </a:extLst>
            </p:cNvPr>
            <p:cNvSpPr/>
            <p:nvPr/>
          </p:nvSpPr>
          <p:spPr>
            <a:xfrm>
              <a:off x="7436059" y="132631"/>
              <a:ext cx="266880" cy="339665"/>
            </a:xfrm>
            <a:custGeom>
              <a:avLst/>
              <a:gdLst>
                <a:gd name="connsiteX0" fmla="*/ 274158 w 266879"/>
                <a:gd name="connsiteY0" fmla="*/ 0 h 339665"/>
                <a:gd name="connsiteX1" fmla="*/ 240192 w 266879"/>
                <a:gd name="connsiteY1" fmla="*/ 182772 h 339665"/>
                <a:gd name="connsiteX2" fmla="*/ 60654 w 266879"/>
                <a:gd name="connsiteY2" fmla="*/ 274967 h 339665"/>
                <a:gd name="connsiteX3" fmla="*/ 33967 w 266879"/>
                <a:gd name="connsiteY3" fmla="*/ 290333 h 339665"/>
                <a:gd name="connsiteX4" fmla="*/ 23453 w 266879"/>
                <a:gd name="connsiteY4" fmla="*/ 327534 h 339665"/>
                <a:gd name="connsiteX5" fmla="*/ 0 w 266879"/>
                <a:gd name="connsiteY5" fmla="*/ 346135 h 339665"/>
                <a:gd name="connsiteX6" fmla="*/ 27496 w 266879"/>
                <a:gd name="connsiteY6" fmla="*/ 278202 h 339665"/>
                <a:gd name="connsiteX7" fmla="*/ 32349 w 266879"/>
                <a:gd name="connsiteY7" fmla="*/ 235339 h 339665"/>
                <a:gd name="connsiteX8" fmla="*/ 59037 w 266879"/>
                <a:gd name="connsiteY8" fmla="*/ 147997 h 339665"/>
                <a:gd name="connsiteX9" fmla="*/ 160936 w 266879"/>
                <a:gd name="connsiteY9" fmla="*/ 83299 h 339665"/>
                <a:gd name="connsiteX10" fmla="*/ 274158 w 266879"/>
                <a:gd name="connsiteY10" fmla="*/ 0 h 3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79" h="339665">
                  <a:moveTo>
                    <a:pt x="274158" y="0"/>
                  </a:moveTo>
                  <a:cubicBezTo>
                    <a:pt x="274967" y="63081"/>
                    <a:pt x="268497" y="125353"/>
                    <a:pt x="240192" y="182772"/>
                  </a:cubicBezTo>
                  <a:cubicBezTo>
                    <a:pt x="205416" y="253131"/>
                    <a:pt x="137483" y="289524"/>
                    <a:pt x="60654" y="274967"/>
                  </a:cubicBezTo>
                  <a:cubicBezTo>
                    <a:pt x="42054" y="271732"/>
                    <a:pt x="38010" y="277393"/>
                    <a:pt x="33967" y="290333"/>
                  </a:cubicBezTo>
                  <a:cubicBezTo>
                    <a:pt x="29923" y="302464"/>
                    <a:pt x="25070" y="314595"/>
                    <a:pt x="23453" y="327534"/>
                  </a:cubicBezTo>
                  <a:cubicBezTo>
                    <a:pt x="21836" y="340474"/>
                    <a:pt x="16175" y="346944"/>
                    <a:pt x="0" y="346135"/>
                  </a:cubicBezTo>
                  <a:cubicBezTo>
                    <a:pt x="5661" y="321064"/>
                    <a:pt x="16983" y="300038"/>
                    <a:pt x="27496" y="278202"/>
                  </a:cubicBezTo>
                  <a:cubicBezTo>
                    <a:pt x="33158" y="264454"/>
                    <a:pt x="38819" y="253940"/>
                    <a:pt x="32349" y="235339"/>
                  </a:cubicBezTo>
                  <a:cubicBezTo>
                    <a:pt x="21836" y="203799"/>
                    <a:pt x="36393" y="173067"/>
                    <a:pt x="59037" y="147997"/>
                  </a:cubicBezTo>
                  <a:cubicBezTo>
                    <a:pt x="87342" y="117265"/>
                    <a:pt x="122927" y="98665"/>
                    <a:pt x="160936" y="83299"/>
                  </a:cubicBezTo>
                  <a:cubicBezTo>
                    <a:pt x="206225" y="65507"/>
                    <a:pt x="249896" y="46097"/>
                    <a:pt x="27415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92AE60EE-4621-4652-8D40-9933CC9BC64B}"/>
                </a:ext>
              </a:extLst>
            </p:cNvPr>
            <p:cNvSpPr/>
            <p:nvPr/>
          </p:nvSpPr>
          <p:spPr>
            <a:xfrm>
              <a:off x="7722643" y="459357"/>
              <a:ext cx="226443" cy="291142"/>
            </a:xfrm>
            <a:custGeom>
              <a:avLst/>
              <a:gdLst>
                <a:gd name="connsiteX0" fmla="*/ 232618 w 226443"/>
                <a:gd name="connsiteY0" fmla="*/ 0 h 291141"/>
                <a:gd name="connsiteX1" fmla="*/ 168729 w 226443"/>
                <a:gd name="connsiteY1" fmla="*/ 200564 h 291141"/>
                <a:gd name="connsiteX2" fmla="*/ 61168 w 226443"/>
                <a:gd name="connsiteY2" fmla="*/ 234531 h 291141"/>
                <a:gd name="connsiteX3" fmla="*/ 20732 w 226443"/>
                <a:gd name="connsiteY3" fmla="*/ 261219 h 291141"/>
                <a:gd name="connsiteX4" fmla="*/ 2940 w 226443"/>
                <a:gd name="connsiteY4" fmla="*/ 290333 h 291141"/>
                <a:gd name="connsiteX5" fmla="*/ 11836 w 226443"/>
                <a:gd name="connsiteY5" fmla="*/ 257984 h 291141"/>
                <a:gd name="connsiteX6" fmla="*/ 26393 w 226443"/>
                <a:gd name="connsiteY6" fmla="*/ 187625 h 291141"/>
                <a:gd name="connsiteX7" fmla="*/ 79769 w 226443"/>
                <a:gd name="connsiteY7" fmla="*/ 97856 h 291141"/>
                <a:gd name="connsiteX8" fmla="*/ 149319 w 226443"/>
                <a:gd name="connsiteY8" fmla="*/ 63081 h 291141"/>
                <a:gd name="connsiteX9" fmla="*/ 232618 w 226443"/>
                <a:gd name="connsiteY9" fmla="*/ 0 h 29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443" h="291141">
                  <a:moveTo>
                    <a:pt x="232618" y="0"/>
                  </a:moveTo>
                  <a:cubicBezTo>
                    <a:pt x="229383" y="73594"/>
                    <a:pt x="226148" y="146380"/>
                    <a:pt x="168729" y="200564"/>
                  </a:cubicBezTo>
                  <a:cubicBezTo>
                    <a:pt x="138806" y="228870"/>
                    <a:pt x="99179" y="241809"/>
                    <a:pt x="61168" y="234531"/>
                  </a:cubicBezTo>
                  <a:cubicBezTo>
                    <a:pt x="31245" y="228870"/>
                    <a:pt x="28819" y="243427"/>
                    <a:pt x="20732" y="261219"/>
                  </a:cubicBezTo>
                  <a:cubicBezTo>
                    <a:pt x="15879" y="271732"/>
                    <a:pt x="24776" y="295994"/>
                    <a:pt x="2940" y="290333"/>
                  </a:cubicBezTo>
                  <a:cubicBezTo>
                    <a:pt x="-5956" y="287907"/>
                    <a:pt x="7792" y="269306"/>
                    <a:pt x="11836" y="257984"/>
                  </a:cubicBezTo>
                  <a:cubicBezTo>
                    <a:pt x="19923" y="235339"/>
                    <a:pt x="31245" y="215121"/>
                    <a:pt x="26393" y="187625"/>
                  </a:cubicBezTo>
                  <a:cubicBezTo>
                    <a:pt x="19114" y="146380"/>
                    <a:pt x="49037" y="120500"/>
                    <a:pt x="79769" y="97856"/>
                  </a:cubicBezTo>
                  <a:cubicBezTo>
                    <a:pt x="100796" y="82490"/>
                    <a:pt x="125057" y="72785"/>
                    <a:pt x="149319" y="63081"/>
                  </a:cubicBezTo>
                  <a:cubicBezTo>
                    <a:pt x="182477" y="50141"/>
                    <a:pt x="213209" y="32349"/>
                    <a:pt x="232618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Freeform: Shape 40">
              <a:extLst>
                <a:ext uri="{FF2B5EF4-FFF2-40B4-BE49-F238E27FC236}">
                  <a16:creationId xmlns:a16="http://schemas.microsoft.com/office/drawing/2014/main" id="{6922408B-B94E-47EA-A9E8-A12B56F8053B}"/>
                </a:ext>
              </a:extLst>
            </p:cNvPr>
            <p:cNvSpPr/>
            <p:nvPr/>
          </p:nvSpPr>
          <p:spPr>
            <a:xfrm>
              <a:off x="7454328" y="455313"/>
              <a:ext cx="177920" cy="226443"/>
            </a:xfrm>
            <a:custGeom>
              <a:avLst/>
              <a:gdLst>
                <a:gd name="connsiteX0" fmla="*/ 182295 w 177919"/>
                <a:gd name="connsiteY0" fmla="*/ 0 h 226443"/>
                <a:gd name="connsiteX1" fmla="*/ 162885 w 177919"/>
                <a:gd name="connsiteY1" fmla="*/ 114839 h 226443"/>
                <a:gd name="connsiteX2" fmla="*/ 43194 w 177919"/>
                <a:gd name="connsiteY2" fmla="*/ 183581 h 226443"/>
                <a:gd name="connsiteX3" fmla="*/ 14889 w 177919"/>
                <a:gd name="connsiteY3" fmla="*/ 215121 h 226443"/>
                <a:gd name="connsiteX4" fmla="*/ 5184 w 177919"/>
                <a:gd name="connsiteY4" fmla="*/ 228870 h 226443"/>
                <a:gd name="connsiteX5" fmla="*/ 5993 w 177919"/>
                <a:gd name="connsiteY5" fmla="*/ 211886 h 226443"/>
                <a:gd name="connsiteX6" fmla="*/ 20550 w 177919"/>
                <a:gd name="connsiteY6" fmla="*/ 143145 h 226443"/>
                <a:gd name="connsiteX7" fmla="*/ 77161 w 177919"/>
                <a:gd name="connsiteY7" fmla="*/ 68742 h 226443"/>
                <a:gd name="connsiteX8" fmla="*/ 115171 w 177919"/>
                <a:gd name="connsiteY8" fmla="*/ 50950 h 226443"/>
                <a:gd name="connsiteX9" fmla="*/ 182295 w 177919"/>
                <a:gd name="connsiteY9" fmla="*/ 0 h 22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19" h="226443">
                  <a:moveTo>
                    <a:pt x="182295" y="0"/>
                  </a:moveTo>
                  <a:cubicBezTo>
                    <a:pt x="180677" y="39628"/>
                    <a:pt x="179060" y="78446"/>
                    <a:pt x="162885" y="114839"/>
                  </a:cubicBezTo>
                  <a:cubicBezTo>
                    <a:pt x="141050" y="164980"/>
                    <a:pt x="96570" y="191668"/>
                    <a:pt x="43194" y="183581"/>
                  </a:cubicBezTo>
                  <a:cubicBezTo>
                    <a:pt x="13271" y="178729"/>
                    <a:pt x="22976" y="204608"/>
                    <a:pt x="14889" y="215121"/>
                  </a:cubicBezTo>
                  <a:cubicBezTo>
                    <a:pt x="10845" y="219974"/>
                    <a:pt x="16506" y="232913"/>
                    <a:pt x="5184" y="228870"/>
                  </a:cubicBezTo>
                  <a:cubicBezTo>
                    <a:pt x="-6138" y="225635"/>
                    <a:pt x="4375" y="217547"/>
                    <a:pt x="5993" y="211886"/>
                  </a:cubicBezTo>
                  <a:cubicBezTo>
                    <a:pt x="12462" y="189242"/>
                    <a:pt x="22976" y="169833"/>
                    <a:pt x="20550" y="143145"/>
                  </a:cubicBezTo>
                  <a:cubicBezTo>
                    <a:pt x="17315" y="107561"/>
                    <a:pt x="48047" y="85725"/>
                    <a:pt x="77161" y="68742"/>
                  </a:cubicBezTo>
                  <a:cubicBezTo>
                    <a:pt x="89292" y="61463"/>
                    <a:pt x="102231" y="55802"/>
                    <a:pt x="115171" y="50950"/>
                  </a:cubicBezTo>
                  <a:cubicBezTo>
                    <a:pt x="141050" y="40436"/>
                    <a:pt x="166121" y="27497"/>
                    <a:pt x="182295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E2B821-72B7-435A-87AB-0432FFC092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BA502C-D230-40D5-85BC-C72FFA0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454E5-C059-434A-985C-0BF1AC62DC7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3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941156" y="2045601"/>
            <a:ext cx="7836454" cy="1806152"/>
            <a:chOff x="3424405" y="1925760"/>
            <a:chExt cx="7836454" cy="1806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적용된 기술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147137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Tools, Framework, languages, etc.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162B51-7E6E-4FCA-8825-9D023594672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DA2C35-734B-4DE0-A6CC-5F1A43EA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04D11-1297-4B34-B316-AD93F6FEE91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16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6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3A0BA-AF99-4B3D-B8AB-DCA143735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12849"/>
            <a:ext cx="12174524" cy="1134597"/>
          </a:xfrm>
          <a:solidFill>
            <a:srgbClr val="FFC377"/>
          </a:solidFill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기술 소개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C846822-F7D9-4F28-906C-9D0233BE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5908" y="2298658"/>
            <a:ext cx="1534074" cy="139842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762D45D-F23B-4CE5-A588-0362FBB26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1107" y="995533"/>
            <a:ext cx="2413042" cy="125240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DD26CA1-B1E7-4E5E-ABCC-040884F6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5351" y="4736578"/>
            <a:ext cx="1710087" cy="18490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DDA755F-BC91-4C0F-AC7E-26C9ECFB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851" y="2604376"/>
            <a:ext cx="1287321" cy="125979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60A7F1-9D44-4EC8-967C-ED8BADC07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5044" y="3440216"/>
            <a:ext cx="1551721" cy="1632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E4E448-FB9E-45AB-9A63-A666B5854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2005" y="2115644"/>
            <a:ext cx="1534074" cy="13656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49C9C31-2914-4DA9-9DC5-F56356811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9782" y="3429000"/>
            <a:ext cx="2352218" cy="175275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310DA2-1ED9-41AF-BC45-EB9914E66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70" t="-16110" r="11830" b="-6340"/>
          <a:stretch>
            <a:fillRect/>
          </a:stretch>
        </p:blipFill>
        <p:spPr>
          <a:xfrm>
            <a:off x="2333227" y="1117880"/>
            <a:ext cx="1120369" cy="15906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9834" h="2794572">
                <a:moveTo>
                  <a:pt x="1205248" y="368728"/>
                </a:moveTo>
                <a:lnTo>
                  <a:pt x="1739834" y="853897"/>
                </a:lnTo>
                <a:lnTo>
                  <a:pt x="1730114" y="2784869"/>
                </a:lnTo>
                <a:lnTo>
                  <a:pt x="0" y="2794572"/>
                </a:lnTo>
                <a:lnTo>
                  <a:pt x="29159" y="164957"/>
                </a:lnTo>
                <a:lnTo>
                  <a:pt x="1273286" y="368728"/>
                </a:lnTo>
                <a:lnTo>
                  <a:pt x="1283006" y="0"/>
                </a:lnTo>
                <a:close/>
              </a:path>
            </a:pathLst>
          </a:cu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82EBB62-EB36-417D-9FFC-159604CB6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723" y="1118465"/>
            <a:ext cx="2021244" cy="11801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B14075A-B837-4814-9251-43A94C3F7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887104" y="4030524"/>
            <a:ext cx="1796144" cy="13471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D9AC528-4720-4A69-B4B8-38C2D44B70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03435" y="1184399"/>
            <a:ext cx="2157705" cy="1114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4892094-01FF-4B79-965F-CCFF01B526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1585" y="4899342"/>
            <a:ext cx="2563250" cy="195865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67AFBBA-F83A-44E3-8FB7-D9EB407C29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86152" y="1555311"/>
            <a:ext cx="3158801" cy="17864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3A70DB-4502-4CB3-8909-4A287614F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7355" y="5072994"/>
            <a:ext cx="2577712" cy="19307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493D2C-2AFB-42BE-93DD-A4EB58CDD9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52912" y="2042756"/>
            <a:ext cx="4705732" cy="259795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7D04F9B-077C-4483-B284-40E342655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00410" y="5122065"/>
            <a:ext cx="3285061" cy="13816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EC3604A-6CE2-494D-BB35-3AF7DB07A37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7994" y="5706451"/>
            <a:ext cx="2327008" cy="5282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D24B7E-EE94-4512-896D-352C33A7F6E7}"/>
              </a:ext>
            </a:extLst>
          </p:cNvPr>
          <p:cNvGrpSpPr/>
          <p:nvPr/>
        </p:nvGrpSpPr>
        <p:grpSpPr>
          <a:xfrm>
            <a:off x="1010566" y="3261474"/>
            <a:ext cx="2332803" cy="2204919"/>
            <a:chOff x="2908153" y="3276068"/>
            <a:chExt cx="2332803" cy="2204919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6CDB6A9-0336-4745-A4C3-1B7458F61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533967" y="3276068"/>
              <a:ext cx="1241252" cy="1320719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2A052D-7C14-4957-8D3A-5719F94A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60167" b="77278" l="22875" r="39375">
                          <a14:foregroundMark x1="23625" y1="65611" x2="23625" y2="64944"/>
                          <a14:foregroundMark x1="23250" y1="65333" x2="22875" y2="64833"/>
                          <a14:foregroundMark x1="23250" y1="61667" x2="23625" y2="63278"/>
                          <a14:foregroundMark x1="24250" y1="62056" x2="24250" y2="62056"/>
                          <a14:foregroundMark x1="25125" y1="60778" x2="25375" y2="61556"/>
                          <a14:foregroundMark x1="26667" y1="60778" x2="26667" y2="62056"/>
                          <a14:foregroundMark x1="28500" y1="60222" x2="28625" y2="60778"/>
                          <a14:foregroundMark x1="34000" y1="62444" x2="34000" y2="63778"/>
                          <a14:foregroundMark x1="35583" y1="63500" x2="35667" y2="64444"/>
                          <a14:foregroundMark x1="37417" y1="64056" x2="37542" y2="64833"/>
                          <a14:foregroundMark x1="39375" y1="67333" x2="39375" y2="67333"/>
                          <a14:foregroundMark x1="38708" y1="68389" x2="38500" y2="68778"/>
                          <a14:foregroundMark x1="36083" y1="76389" x2="34208" y2="77278"/>
                        </a14:backgroundRemoval>
                      </a14:imgEffect>
                    </a14:imgLayer>
                  </a14:imgProps>
                </a:ext>
              </a:extLst>
            </a:blip>
            <a:srcRect l="22049" t="58814" r="59428" b="21639"/>
            <a:stretch/>
          </p:blipFill>
          <p:spPr>
            <a:xfrm>
              <a:off x="2908153" y="4118818"/>
              <a:ext cx="2332803" cy="1362169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7B694FE-BB62-43D9-BA91-E9F6F346784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1A6746C-AA98-444D-A546-E2C6ED3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A421D-6852-4AEC-9115-4418FA312A3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121720"/>
            <a:ext cx="7836454" cy="1973039"/>
            <a:chOff x="3424405" y="1925760"/>
            <a:chExt cx="7836454" cy="1973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925760"/>
              <a:ext cx="781636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72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정의서 설명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4024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Specifications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F228ED-8259-47B9-93CE-2ABC21C29EE8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858B3-51AB-401A-8807-1526F91B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1D62A-A125-4A02-B295-3AAE882A29C4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08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457B2E-1DF9-4D77-9960-20CD55B3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961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5DDCE2-B853-4FB7-B06D-B77B4CFAF050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C6DFC-E38D-4E32-8134-264F46D882AC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59F3F-3CA6-4011-8D42-905F4B1CAAD4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63F319-985D-4F4E-AA02-83A75D48249A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A214-BEFE-4F18-8B77-674FEBDF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47155" cy="4780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00B4D9-D93C-431C-B8EC-BCE886538C0C}"/>
              </a:ext>
            </a:extLst>
          </p:cNvPr>
          <p:cNvGrpSpPr/>
          <p:nvPr/>
        </p:nvGrpSpPr>
        <p:grpSpPr>
          <a:xfrm>
            <a:off x="9397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7E03-1231-4616-9DD6-34AC3862ACC9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77FB3-6964-404F-8DB4-F14D7329F91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85939D-3396-4BA4-ABFB-5708F48C26B7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8A0E76-D395-49CF-95AD-35D70B61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4104" y="570348"/>
            <a:ext cx="8847156" cy="526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B69F0F-3A7B-4E46-8F1B-FAF1EA8A37A8}"/>
              </a:ext>
            </a:extLst>
          </p:cNvPr>
          <p:cNvGrpSpPr/>
          <p:nvPr/>
        </p:nvGrpSpPr>
        <p:grpSpPr>
          <a:xfrm>
            <a:off x="126608" y="2444682"/>
            <a:ext cx="2609445" cy="1748740"/>
            <a:chOff x="476655" y="2625463"/>
            <a:chExt cx="4299626" cy="18986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9A446-2F1D-4B3C-B97E-BEC9D1DD7E77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C9E32-72AE-4260-A247-28B5A3C8E92C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MAIN PAGE</a:t>
              </a:r>
            </a:p>
            <a:p>
              <a:pPr algn="dist"/>
              <a:r>
                <a:rPr lang="ko-KR" altLang="en-US" sz="2000" dirty="0" err="1"/>
                <a:t>메인페이지</a:t>
              </a:r>
              <a:endParaRPr lang="ko-KR" alt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078BD-CA5B-41EC-8A42-40D4C8765935}"/>
                </a:ext>
              </a:extLst>
            </p:cNvPr>
            <p:cNvSpPr txBox="1"/>
            <p:nvPr/>
          </p:nvSpPr>
          <p:spPr>
            <a:xfrm>
              <a:off x="476655" y="4185529"/>
              <a:ext cx="429962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김은영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이재훈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 err="1">
                  <a:solidFill>
                    <a:schemeClr val="bg1"/>
                  </a:solidFill>
                  <a:cs typeface="Arial" pitchFamily="34" charset="0"/>
                </a:rPr>
                <a:t>조기설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11030-F63D-4513-B14F-8EEF70577ACB}"/>
              </a:ext>
            </a:extLst>
          </p:cNvPr>
          <p:cNvGrpSpPr/>
          <p:nvPr/>
        </p:nvGrpSpPr>
        <p:grpSpPr>
          <a:xfrm>
            <a:off x="126608" y="2444682"/>
            <a:ext cx="2609445" cy="1762104"/>
            <a:chOff x="476655" y="2625463"/>
            <a:chExt cx="4299626" cy="1913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CBB49-A3B1-4799-BF64-F6636D415393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48FEB-CB01-49A1-B3E9-CD441A05D3F0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GB" altLang="ko-KR" sz="2000" dirty="0"/>
                <a:t>ITEM PAGE</a:t>
              </a:r>
            </a:p>
            <a:p>
              <a:pPr algn="dist"/>
              <a:r>
                <a:rPr lang="ko-KR" altLang="en-US" sz="2000" dirty="0"/>
                <a:t>상품관련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E9F73-B466-48FF-8193-6ADC03EEED27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양상철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1A56FF-F707-479C-8E88-360A0BA9E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0088" y="529489"/>
            <a:ext cx="8884705" cy="520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3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65300" y="88989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17215" y="72449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01</a:t>
            </a:r>
            <a:endParaRPr lang="ko-KR" alt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94943" y="562908"/>
            <a:ext cx="404880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6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606572-F5A4-4B58-85EF-F5E0D724CE58}"/>
              </a:ext>
            </a:extLst>
          </p:cNvPr>
          <p:cNvCxnSpPr>
            <a:cxnSpLocks/>
          </p:cNvCxnSpPr>
          <p:nvPr/>
        </p:nvCxnSpPr>
        <p:spPr>
          <a:xfrm>
            <a:off x="5047488" y="816962"/>
            <a:ext cx="0" cy="5384631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dist="762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0B7A127-7528-4B26-8138-D756DC31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3" y="3546144"/>
            <a:ext cx="3147125" cy="303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972A89-A7E2-42B4-9866-F43D67B0931D}"/>
              </a:ext>
            </a:extLst>
          </p:cNvPr>
          <p:cNvSpPr txBox="1"/>
          <p:nvPr/>
        </p:nvSpPr>
        <p:spPr>
          <a:xfrm>
            <a:off x="6665300" y="1551610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공정표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07EA-BA7B-4344-8CE2-075F2C9E74E5}"/>
              </a:ext>
            </a:extLst>
          </p:cNvPr>
          <p:cNvSpPr txBox="1"/>
          <p:nvPr/>
        </p:nvSpPr>
        <p:spPr>
          <a:xfrm>
            <a:off x="5417215" y="1386210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02</a:t>
            </a:r>
            <a:endParaRPr lang="ko-KR" altLang="en-US" sz="4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24095-338A-4AD5-9F20-7C87AB33848A}"/>
              </a:ext>
            </a:extLst>
          </p:cNvPr>
          <p:cNvSpPr txBox="1"/>
          <p:nvPr/>
        </p:nvSpPr>
        <p:spPr>
          <a:xfrm>
            <a:off x="6665300" y="2232596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분장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BC76C-8CB8-4537-A576-FDD43DE95ADE}"/>
              </a:ext>
            </a:extLst>
          </p:cNvPr>
          <p:cNvSpPr txBox="1"/>
          <p:nvPr/>
        </p:nvSpPr>
        <p:spPr>
          <a:xfrm>
            <a:off x="5417215" y="2067196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03</a:t>
            </a:r>
            <a:endParaRPr lang="ko-KR" altLang="en-US" sz="4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722A5-4803-417E-9010-2D62BC8244C7}"/>
              </a:ext>
            </a:extLst>
          </p:cNvPr>
          <p:cNvSpPr txBox="1"/>
          <p:nvPr/>
        </p:nvSpPr>
        <p:spPr>
          <a:xfrm>
            <a:off x="6665300" y="289184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적용된 기술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54F55-8F17-4764-BB00-C03931CFE7EF}"/>
              </a:ext>
            </a:extLst>
          </p:cNvPr>
          <p:cNvSpPr txBox="1"/>
          <p:nvPr/>
        </p:nvSpPr>
        <p:spPr>
          <a:xfrm>
            <a:off x="5417215" y="272644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04</a:t>
            </a:r>
            <a:endParaRPr lang="ko-KR" altLang="en-US" sz="4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A4E5-5582-4742-A292-FCA4B41EDC41}"/>
              </a:ext>
            </a:extLst>
          </p:cNvPr>
          <p:cNvSpPr txBox="1"/>
          <p:nvPr/>
        </p:nvSpPr>
        <p:spPr>
          <a:xfrm>
            <a:off x="6665300" y="355356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업무 정의서 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E68BC-9977-4018-912F-9000CFA26D22}"/>
              </a:ext>
            </a:extLst>
          </p:cNvPr>
          <p:cNvSpPr txBox="1"/>
          <p:nvPr/>
        </p:nvSpPr>
        <p:spPr>
          <a:xfrm>
            <a:off x="5417215" y="338816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05</a:t>
            </a:r>
            <a:endParaRPr lang="ko-KR" altLang="en-US" sz="4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87C114-AE32-4E81-BC60-CE22612D5261}"/>
              </a:ext>
            </a:extLst>
          </p:cNvPr>
          <p:cNvSpPr txBox="1"/>
          <p:nvPr/>
        </p:nvSpPr>
        <p:spPr>
          <a:xfrm>
            <a:off x="6665300" y="423372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4C2C8-8B75-4EFD-96D4-8927B31EDC2B}"/>
              </a:ext>
            </a:extLst>
          </p:cNvPr>
          <p:cNvSpPr txBox="1"/>
          <p:nvPr/>
        </p:nvSpPr>
        <p:spPr>
          <a:xfrm>
            <a:off x="5417215" y="4069153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06</a:t>
            </a:r>
            <a:endParaRPr lang="ko-KR" altLang="en-US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93DBC8-F9F4-4124-8180-2E42D9068476}"/>
              </a:ext>
            </a:extLst>
          </p:cNvPr>
          <p:cNvSpPr txBox="1"/>
          <p:nvPr/>
        </p:nvSpPr>
        <p:spPr>
          <a:xfrm>
            <a:off x="6665300" y="488107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차 트러블 슈팅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B81A98-CCA8-489A-BAFD-C8377EC70C6F}"/>
              </a:ext>
            </a:extLst>
          </p:cNvPr>
          <p:cNvSpPr txBox="1"/>
          <p:nvPr/>
        </p:nvSpPr>
        <p:spPr>
          <a:xfrm>
            <a:off x="5417215" y="4715671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07</a:t>
            </a:r>
            <a:endParaRPr lang="ko-KR" altLang="en-US" sz="4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7B1F5-27F1-4B04-80B5-C7E17A7F1DFB}"/>
              </a:ext>
            </a:extLst>
          </p:cNvPr>
          <p:cNvSpPr txBox="1"/>
          <p:nvPr/>
        </p:nvSpPr>
        <p:spPr>
          <a:xfrm>
            <a:off x="6665300" y="5562057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후기 및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48F94-7CFB-4681-8089-C72F1AF99C56}"/>
              </a:ext>
            </a:extLst>
          </p:cNvPr>
          <p:cNvSpPr txBox="1"/>
          <p:nvPr/>
        </p:nvSpPr>
        <p:spPr>
          <a:xfrm>
            <a:off x="5417215" y="5396657"/>
            <a:ext cx="153154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400" b="1" dirty="0"/>
              <a:t>08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EAA59F-1CD3-4E46-962D-58DA1350B86E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7EF5F-03FE-4BD3-A0AF-4FE9B83A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662A9-6A3C-4ABF-91F5-6CC67266ED90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C00593-6C97-4241-9D8E-05893BE47D7D}"/>
              </a:ext>
            </a:extLst>
          </p:cNvPr>
          <p:cNvGrpSpPr/>
          <p:nvPr/>
        </p:nvGrpSpPr>
        <p:grpSpPr>
          <a:xfrm>
            <a:off x="9359508" y="2444682"/>
            <a:ext cx="2609445" cy="1762104"/>
            <a:chOff x="476655" y="2625463"/>
            <a:chExt cx="4299626" cy="1913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8F736-7B41-4B84-9AAF-9C95AE3DAEAE}"/>
                </a:ext>
              </a:extLst>
            </p:cNvPr>
            <p:cNvSpPr txBox="1"/>
            <p:nvPr/>
          </p:nvSpPr>
          <p:spPr>
            <a:xfrm>
              <a:off x="476657" y="2625463"/>
              <a:ext cx="429962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ko-KR" altLang="en-US" sz="3200" b="1" dirty="0"/>
                <a:t>요구사항 정의서</a:t>
              </a:r>
              <a:endParaRPr lang="en-US" altLang="ko-KR" sz="3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F6638-FD69-43E9-88FD-93680A928817}"/>
                </a:ext>
              </a:extLst>
            </p:cNvPr>
            <p:cNvSpPr txBox="1"/>
            <p:nvPr/>
          </p:nvSpPr>
          <p:spPr>
            <a:xfrm>
              <a:off x="476657" y="3416972"/>
              <a:ext cx="4299624" cy="76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4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dist"/>
              <a:r>
                <a:rPr lang="en-US" altLang="ko-KR" sz="2000" dirty="0"/>
                <a:t>ADMIN</a:t>
              </a:r>
              <a:r>
                <a:rPr lang="en-GB" altLang="ko-KR" sz="2000" dirty="0"/>
                <a:t> PAGE</a:t>
              </a:r>
            </a:p>
            <a:p>
              <a:pPr algn="dist"/>
              <a:r>
                <a:rPr lang="ko-KR" altLang="en-US" sz="2000" dirty="0"/>
                <a:t>관리자 페이지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9AC07-82EC-4FB2-9F7C-0F389F3F6950}"/>
                </a:ext>
              </a:extLst>
            </p:cNvPr>
            <p:cNvSpPr txBox="1"/>
            <p:nvPr/>
          </p:nvSpPr>
          <p:spPr>
            <a:xfrm>
              <a:off x="476655" y="4171021"/>
              <a:ext cx="4299626" cy="367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이지혜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| </a:t>
              </a:r>
              <a:r>
                <a:rPr lang="ko-KR" altLang="en-US" sz="1600" dirty="0">
                  <a:solidFill>
                    <a:schemeClr val="bg1"/>
                  </a:solidFill>
                  <a:cs typeface="Arial" pitchFamily="34" charset="0"/>
                </a:rPr>
                <a:t>진현주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F4750D-07C3-46D8-B95F-15C3CFCF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488" y="1038610"/>
            <a:ext cx="8865347" cy="482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0" stA="50000" endPos="20000" dist="1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00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4" name="TextBox 3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Diagram(1)</a:t>
              </a:r>
              <a:endParaRPr lang="ko-KR" altLang="en-US" sz="40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108" y="1069586"/>
            <a:ext cx="10785274" cy="565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930900" y="0"/>
            <a:ext cx="6629400" cy="1366885"/>
            <a:chOff x="-1435100" y="1201784"/>
            <a:chExt cx="6629400" cy="1366885"/>
          </a:xfrm>
        </p:grpSpPr>
        <p:sp>
          <p:nvSpPr>
            <p:cNvPr id="16" name="TextBox 15"/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이지혜</a:t>
              </a:r>
            </a:p>
          </p:txBody>
        </p:sp>
        <p:cxnSp>
          <p:nvCxnSpPr>
            <p:cNvPr id="17" name="Straight Arrow Connector 4"/>
            <p:cNvCxnSpPr/>
            <p:nvPr/>
          </p:nvCxnSpPr>
          <p:spPr>
            <a:xfrm flipH="1">
              <a:off x="-1435100" y="2039114"/>
              <a:ext cx="6070601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381236" y="1203689"/>
              <a:ext cx="5575536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>
                <a:defRPr/>
              </a:pPr>
              <a:r>
                <a:rPr lang="en-US" altLang="ko-KR" sz="4000" b="1"/>
                <a:t>UseCase Diagram(2)</a:t>
              </a:r>
              <a:endParaRPr lang="ko-KR" altLang="en-US" sz="40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044" y="2415754"/>
            <a:ext cx="5699227" cy="33125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607" y="1175560"/>
            <a:ext cx="6132501" cy="555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0476C7D-ED9D-4834-AD40-654F6861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34B40D-7F84-481C-AA0C-14FD7F7F3E99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EFDB57-E2A6-48C4-B820-7E0D68D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198D3-5F0D-4AAD-8301-3FE011E83285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08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iagram(1)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1" t="1560" r="48033" b="45505"/>
          <a:stretch/>
        </p:blipFill>
        <p:spPr>
          <a:xfrm>
            <a:off x="443291" y="1078415"/>
            <a:ext cx="8415720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GB" altLang="ko-KR" sz="2000" b="1" dirty="0"/>
              <a:t>MEMBER</a:t>
            </a:r>
          </a:p>
          <a:p>
            <a:pPr algn="dist"/>
            <a:r>
              <a:rPr lang="ko-KR" altLang="en-US" sz="2000" dirty="0"/>
              <a:t>회원 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75931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iagram(2)</a:t>
              </a:r>
              <a:endParaRPr lang="ko-KR" altLang="en-US" sz="4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173708"/>
            <a:ext cx="26094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ERRAND</a:t>
            </a:r>
          </a:p>
          <a:p>
            <a:pPr algn="dist"/>
            <a:r>
              <a:rPr lang="ko-KR" altLang="en-US" sz="2000" dirty="0"/>
              <a:t>심부름 관련 테이블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657ACD-5762-4970-A185-710F9A56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7" t="12809" r="15286" b="49414"/>
          <a:stretch/>
        </p:blipFill>
        <p:spPr>
          <a:xfrm>
            <a:off x="509653" y="1443085"/>
            <a:ext cx="8632693" cy="465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05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ERD Cloud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en-US" altLang="ko-KR" sz="4000" b="1" dirty="0"/>
                <a:t>E</a:t>
              </a:r>
              <a:r>
                <a:rPr lang="en-US" altLang="ko-KR" sz="4000" dirty="0"/>
                <a:t>ntity </a:t>
              </a:r>
              <a:r>
                <a:rPr lang="en-US" altLang="ko-KR" sz="4000" b="1" dirty="0"/>
                <a:t>R</a:t>
              </a:r>
              <a:r>
                <a:rPr lang="en-US" altLang="ko-KR" sz="4000" dirty="0"/>
                <a:t>elation </a:t>
              </a:r>
              <a:r>
                <a:rPr lang="en-US" altLang="ko-KR" sz="4000" b="1" dirty="0"/>
                <a:t>D</a:t>
              </a:r>
              <a:r>
                <a:rPr lang="en-US" altLang="ko-KR" sz="4000" dirty="0"/>
                <a:t>iagram(3)</a:t>
              </a:r>
              <a:endParaRPr lang="ko-KR" altLang="en-US" sz="4000" b="1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CB62C-519E-44FE-BDCD-55B416B0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367"/>
          <a:stretch/>
        </p:blipFill>
        <p:spPr>
          <a:xfrm>
            <a:off x="404623" y="1078415"/>
            <a:ext cx="8633204" cy="55615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A3F48E-4318-43CA-8AC6-25100422C95D}"/>
              </a:ext>
            </a:extLst>
          </p:cNvPr>
          <p:cNvSpPr txBox="1"/>
          <p:nvPr/>
        </p:nvSpPr>
        <p:spPr>
          <a:xfrm>
            <a:off x="9359509" y="3019820"/>
            <a:ext cx="2609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dist"/>
            <a:r>
              <a:rPr lang="en-US" altLang="ko-KR" sz="2000" b="1" dirty="0"/>
              <a:t>BOARD</a:t>
            </a:r>
          </a:p>
          <a:p>
            <a:pPr algn="dist"/>
            <a:r>
              <a:rPr lang="ko-KR" altLang="en-US" sz="2000" dirty="0"/>
              <a:t>중고거래</a:t>
            </a:r>
            <a:r>
              <a:rPr lang="en-US" altLang="ko-KR" sz="2000" dirty="0"/>
              <a:t>-</a:t>
            </a:r>
            <a:r>
              <a:rPr lang="ko-KR" altLang="en-US" sz="2000" dirty="0"/>
              <a:t>게시글</a:t>
            </a:r>
            <a:endParaRPr lang="en-US" altLang="ko-KR" sz="2000" dirty="0"/>
          </a:p>
          <a:p>
            <a:pPr algn="dist"/>
            <a:r>
              <a:rPr lang="ko-KR" altLang="en-US" sz="2000" dirty="0"/>
              <a:t>관련 테이블</a:t>
            </a:r>
          </a:p>
        </p:txBody>
      </p:sp>
    </p:spTree>
    <p:extLst>
      <p:ext uri="{BB962C8B-B14F-4D97-AF65-F5344CB8AC3E}">
        <p14:creationId xmlns:p14="http://schemas.microsoft.com/office/powerpoint/2010/main" val="26862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3772D7-76BD-4449-8736-617ACE07EDA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2D172-A8F0-45A1-8A24-4E9DB32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8646EA-19C4-4D8B-A4AE-A0FA2B5AA627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E3787-8203-4D8C-846A-E0A1EC6337DE}"/>
              </a:ext>
            </a:extLst>
          </p:cNvPr>
          <p:cNvGrpSpPr/>
          <p:nvPr/>
        </p:nvGrpSpPr>
        <p:grpSpPr>
          <a:xfrm>
            <a:off x="9258300" y="0"/>
            <a:ext cx="3302000" cy="1366885"/>
            <a:chOff x="1892300" y="1201784"/>
            <a:chExt cx="3302000" cy="13668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AB9C6-B4FB-41D7-9F33-18A3E64A1A88}"/>
                </a:ext>
              </a:extLst>
            </p:cNvPr>
            <p:cNvSpPr txBox="1"/>
            <p:nvPr/>
          </p:nvSpPr>
          <p:spPr>
            <a:xfrm>
              <a:off x="3215109" y="2168559"/>
              <a:ext cx="1496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신우형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028E68A3-BFD8-44DA-859D-45E13B939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2300" y="2039114"/>
              <a:ext cx="27432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1FD26-C8D2-42D2-AC4A-1587EAB44DB6}"/>
                </a:ext>
              </a:extLst>
            </p:cNvPr>
            <p:cNvSpPr txBox="1"/>
            <p:nvPr/>
          </p:nvSpPr>
          <p:spPr>
            <a:xfrm>
              <a:off x="2482850" y="1201784"/>
              <a:ext cx="271145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l"/>
              <a:r>
                <a:rPr lang="en-US" altLang="ko-KR" sz="4000" b="1" dirty="0"/>
                <a:t>Firebase</a:t>
              </a:r>
              <a:endParaRPr lang="ko-KR" altLang="en-US" sz="4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6D3F40-6DAD-405D-B737-473444295AA6}"/>
              </a:ext>
            </a:extLst>
          </p:cNvPr>
          <p:cNvGrpSpPr/>
          <p:nvPr/>
        </p:nvGrpSpPr>
        <p:grpSpPr>
          <a:xfrm>
            <a:off x="517133" y="966775"/>
            <a:ext cx="10922786" cy="5384076"/>
            <a:chOff x="619585" y="829720"/>
            <a:chExt cx="11626102" cy="57307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46CF7A-1D55-4ACD-B765-DC79308A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9585" y="1042657"/>
              <a:ext cx="5718700" cy="18731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D9637E-E9BB-48B3-B636-905BEF810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15063" y="829720"/>
              <a:ext cx="3276810" cy="28546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815797-6D8E-4F48-BCA5-E20CC3AD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585" y="3429000"/>
              <a:ext cx="6722499" cy="31314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8B0D2B-C0DC-4A44-A769-5A9BE8463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615063" y="3897868"/>
              <a:ext cx="4630624" cy="26626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5582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C5C90A-E400-47AD-83CB-9A4CF4DDF6C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F87D08-3717-419C-BA26-A2EED947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152E-21CD-48BB-BFB4-715C24DD310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904CD4-815F-42C9-87CA-C2B84C68F95D}"/>
              </a:ext>
            </a:extLst>
          </p:cNvPr>
          <p:cNvGrpSpPr/>
          <p:nvPr/>
        </p:nvGrpSpPr>
        <p:grpSpPr>
          <a:xfrm>
            <a:off x="4826000" y="0"/>
            <a:ext cx="7251701" cy="1366885"/>
            <a:chOff x="-2540000" y="1201784"/>
            <a:chExt cx="7251701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E2212E-C42D-41A2-AC65-0AD8B9A45072}"/>
                </a:ext>
              </a:extLst>
            </p:cNvPr>
            <p:cNvSpPr txBox="1"/>
            <p:nvPr/>
          </p:nvSpPr>
          <p:spPr>
            <a:xfrm>
              <a:off x="335095" y="2168559"/>
              <a:ext cx="4376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구매내역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9B4CFBE9-035D-4DA8-9798-4F3BB74B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E2783-98C1-48D4-9AEA-5FFB29187399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B34CD-6B69-4904-8D82-CB7E302C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" y="1368154"/>
            <a:ext cx="5788713" cy="5489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74B7D-CA7E-434B-88C3-E3BC0C7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127" y="1366884"/>
            <a:ext cx="6369185" cy="549111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D553AF-5348-4F3E-8C8D-456973D39E45}"/>
              </a:ext>
            </a:extLst>
          </p:cNvPr>
          <p:cNvCxnSpPr/>
          <p:nvPr/>
        </p:nvCxnSpPr>
        <p:spPr>
          <a:xfrm flipV="1">
            <a:off x="3447875" y="1442906"/>
            <a:ext cx="2801923" cy="3523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E283F-C2E6-4E26-938D-676469B7526D}"/>
              </a:ext>
            </a:extLst>
          </p:cNvPr>
          <p:cNvSpPr/>
          <p:nvPr/>
        </p:nvSpPr>
        <p:spPr>
          <a:xfrm>
            <a:off x="6249798" y="1366884"/>
            <a:ext cx="520118" cy="1431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BE0D54-EEBF-47C3-AFA1-E9627A028373}"/>
              </a:ext>
            </a:extLst>
          </p:cNvPr>
          <p:cNvSpPr/>
          <p:nvPr/>
        </p:nvSpPr>
        <p:spPr>
          <a:xfrm>
            <a:off x="7425901" y="1552977"/>
            <a:ext cx="516827" cy="1489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판매내역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7A32C14-30A2-4C6E-92B3-0378B79AB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-171" b="-1"/>
          <a:stretch/>
        </p:blipFill>
        <p:spPr>
          <a:xfrm>
            <a:off x="0" y="1496329"/>
            <a:ext cx="5712902" cy="5361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971B-7215-462F-A9CE-F113B0DF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02" y="1496329"/>
            <a:ext cx="6479097" cy="5361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9C2620-245D-4055-AD27-8D2B73A25EA3}"/>
              </a:ext>
            </a:extLst>
          </p:cNvPr>
          <p:cNvSpPr/>
          <p:nvPr/>
        </p:nvSpPr>
        <p:spPr>
          <a:xfrm>
            <a:off x="5956419" y="3076401"/>
            <a:ext cx="1794617" cy="1638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F3A39-443F-4395-A96B-E622B9FFB38A}"/>
              </a:ext>
            </a:extLst>
          </p:cNvPr>
          <p:cNvSpPr/>
          <p:nvPr/>
        </p:nvSpPr>
        <p:spPr>
          <a:xfrm>
            <a:off x="4827632" y="3359910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A933A-1E42-475F-B05C-7303F8856338}"/>
              </a:ext>
            </a:extLst>
          </p:cNvPr>
          <p:cNvSpPr/>
          <p:nvPr/>
        </p:nvSpPr>
        <p:spPr>
          <a:xfrm>
            <a:off x="4826000" y="4725813"/>
            <a:ext cx="375126" cy="290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E5CBB-2743-4232-B530-120A7372BB95}"/>
              </a:ext>
            </a:extLst>
          </p:cNvPr>
          <p:cNvSpPr/>
          <p:nvPr/>
        </p:nvSpPr>
        <p:spPr>
          <a:xfrm>
            <a:off x="4795158" y="6127334"/>
            <a:ext cx="453903" cy="263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1489114"/>
            <a:ext cx="7836454" cy="2677732"/>
            <a:chOff x="3424405" y="1402463"/>
            <a:chExt cx="7836454" cy="26777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402463"/>
              <a:ext cx="781636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66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조원소개 및 업무분장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618530"/>
              <a:ext cx="78162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24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Member Introduction and Task division</a:t>
              </a:r>
              <a:endParaRPr lang="ko-KR" altLang="en-US" sz="24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AAE141-2F5B-4623-A909-6D6028A1B06B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5F7E9-C31E-4C7D-9582-214EC440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C7825-F827-4E99-9F76-A8E19B14FF7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중고거래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조회내역 없을 때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027ADF-77FB-47C2-95D4-1954D0FA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" y="3322539"/>
            <a:ext cx="6323992" cy="3535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9ECDD-8DCC-4D7C-9014-EA7C04A3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72" y="1366885"/>
            <a:ext cx="6144527" cy="35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257883" y="2168559"/>
              <a:ext cx="3453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내 지갑보기 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출금기능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3958D1-56DB-4670-8334-1E6F3705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0942"/>
          <a:stretch/>
        </p:blipFill>
        <p:spPr>
          <a:xfrm>
            <a:off x="714778" y="1366885"/>
            <a:ext cx="4221622" cy="549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F0308A-ACEE-4861-927D-E68CC1E5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39" y="1366885"/>
            <a:ext cx="6721461" cy="549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965494-C825-4CFA-A23A-C10D4142C8F8}"/>
              </a:ext>
            </a:extLst>
          </p:cNvPr>
          <p:cNvSpPr/>
          <p:nvPr/>
        </p:nvSpPr>
        <p:spPr>
          <a:xfrm>
            <a:off x="1288779" y="3239490"/>
            <a:ext cx="3162884" cy="58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E43EED-38A5-4368-B834-083DA1F7EBA2}"/>
              </a:ext>
            </a:extLst>
          </p:cNvPr>
          <p:cNvCxnSpPr>
            <a:cxnSpLocks/>
          </p:cNvCxnSpPr>
          <p:nvPr/>
        </p:nvCxnSpPr>
        <p:spPr>
          <a:xfrm flipV="1">
            <a:off x="4460905" y="1366885"/>
            <a:ext cx="1009634" cy="1863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7ECDE-89B7-4555-80BF-2A1DFBD3CDBE}"/>
              </a:ext>
            </a:extLst>
          </p:cNvPr>
          <p:cNvCxnSpPr>
            <a:cxnSpLocks/>
          </p:cNvCxnSpPr>
          <p:nvPr/>
        </p:nvCxnSpPr>
        <p:spPr>
          <a:xfrm>
            <a:off x="4460905" y="3819969"/>
            <a:ext cx="1009634" cy="3038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1187BB-30D8-4B8A-8639-31C74171EB2E}"/>
              </a:ext>
            </a:extLst>
          </p:cNvPr>
          <p:cNvSpPr/>
          <p:nvPr/>
        </p:nvSpPr>
        <p:spPr>
          <a:xfrm>
            <a:off x="3074292" y="6093718"/>
            <a:ext cx="625759" cy="327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E4B82-F242-4FFC-B4C3-7D6732E9C320}"/>
              </a:ext>
            </a:extLst>
          </p:cNvPr>
          <p:cNvSpPr/>
          <p:nvPr/>
        </p:nvSpPr>
        <p:spPr>
          <a:xfrm>
            <a:off x="1288779" y="6074468"/>
            <a:ext cx="1719493" cy="35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유효성 체크 전까지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val="283851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회원가입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3B526C-20EF-4D47-9D13-691D9786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1163906"/>
            <a:ext cx="3207160" cy="569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70C0A-8BD9-407A-9A34-95138A8C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40" y="1163906"/>
            <a:ext cx="4342501" cy="56940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8A8D5-93FA-45B0-9D59-92E1601D51F5}"/>
              </a:ext>
            </a:extLst>
          </p:cNvPr>
          <p:cNvSpPr/>
          <p:nvPr/>
        </p:nvSpPr>
        <p:spPr>
          <a:xfrm>
            <a:off x="3547524" y="6336972"/>
            <a:ext cx="407037" cy="2732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D9F067-3EDC-41E8-A2B1-C88FED148F98}"/>
              </a:ext>
            </a:extLst>
          </p:cNvPr>
          <p:cNvCxnSpPr>
            <a:cxnSpLocks/>
          </p:cNvCxnSpPr>
          <p:nvPr/>
        </p:nvCxnSpPr>
        <p:spPr>
          <a:xfrm flipV="1">
            <a:off x="3954561" y="1442906"/>
            <a:ext cx="2026789" cy="4894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현재 검색 순위 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 err="1"/>
                <a:t>메인페이지</a:t>
              </a:r>
              <a:endParaRPr lang="ko-KR" altLang="en-US" sz="4000" b="1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42075F-C36D-4DE4-897C-AB6DA4D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8" y="1625774"/>
            <a:ext cx="7394204" cy="4639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489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프로필 사진 변경 가능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마이페이지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515AFB-8AB0-4170-83A0-7B07758A3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20" r="10015"/>
          <a:stretch/>
        </p:blipFill>
        <p:spPr>
          <a:xfrm>
            <a:off x="2508249" y="1299773"/>
            <a:ext cx="7175502" cy="54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상품등록페이지</a:t>
              </a: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상품판매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835D94-F9D7-439F-B75C-4C7546CCE813}"/>
              </a:ext>
            </a:extLst>
          </p:cNvPr>
          <p:cNvGrpSpPr/>
          <p:nvPr/>
        </p:nvGrpSpPr>
        <p:grpSpPr>
          <a:xfrm>
            <a:off x="2211897" y="1166830"/>
            <a:ext cx="7768206" cy="5474337"/>
            <a:chOff x="114300" y="1321382"/>
            <a:chExt cx="7768206" cy="54743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C40CA-1233-4598-9E9F-9D2380AD6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-339" r="21422" b="1546"/>
            <a:stretch/>
          </p:blipFill>
          <p:spPr>
            <a:xfrm>
              <a:off x="114300" y="1321382"/>
              <a:ext cx="7768206" cy="54743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04ABF9-73DA-436E-80F6-1F2AB7E02413}"/>
                </a:ext>
              </a:extLst>
            </p:cNvPr>
            <p:cNvSpPr/>
            <p:nvPr/>
          </p:nvSpPr>
          <p:spPr>
            <a:xfrm>
              <a:off x="6382750" y="1360536"/>
              <a:ext cx="541767" cy="22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8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AE72D-0A5F-4AEC-80D8-58A7634A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3051" r="11901" b="13940"/>
          <a:stretch/>
        </p:blipFill>
        <p:spPr>
          <a:xfrm>
            <a:off x="2508249" y="1559832"/>
            <a:ext cx="7175502" cy="49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04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3968C7-29C7-4D93-B65E-B68BE42F9683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6A7F4F-C9CE-4A90-8614-4DCF2EEB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FE96F-2072-49E7-AA73-EF79B35DAFA6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ACBF70-6BAE-4CA0-979E-B12463571431}"/>
              </a:ext>
            </a:extLst>
          </p:cNvPr>
          <p:cNvGrpSpPr/>
          <p:nvPr/>
        </p:nvGrpSpPr>
        <p:grpSpPr>
          <a:xfrm>
            <a:off x="4826000" y="0"/>
            <a:ext cx="7251700" cy="1366885"/>
            <a:chOff x="-2540000" y="1201784"/>
            <a:chExt cx="7251700" cy="13668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862C7-19FE-49CD-82D3-D40EB09E3636}"/>
                </a:ext>
              </a:extLst>
            </p:cNvPr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F3E01EB9-C112-4F1F-AC5D-8585222D3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5F690-D9BB-4CBC-9F3A-91CED378F5DE}"/>
                </a:ext>
              </a:extLst>
            </p:cNvPr>
            <p:cNvSpPr txBox="1"/>
            <p:nvPr/>
          </p:nvSpPr>
          <p:spPr>
            <a:xfrm>
              <a:off x="-2159000" y="1201784"/>
              <a:ext cx="67945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/>
              <a:r>
                <a:rPr lang="ko-KR" altLang="en-US" sz="4000" b="1" dirty="0"/>
                <a:t>회원상세페이지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44300E-BBFB-46AD-8BDC-2A69C0B0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3739" r="14616" b="-4032"/>
          <a:stretch/>
        </p:blipFill>
        <p:spPr>
          <a:xfrm>
            <a:off x="1965622" y="996697"/>
            <a:ext cx="8270758" cy="5771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88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790" t="500" r="19700" b="2120"/>
          <a:stretch>
            <a:fillRect/>
          </a:stretch>
        </p:blipFill>
        <p:spPr>
          <a:xfrm>
            <a:off x="811538" y="959884"/>
            <a:ext cx="3140903" cy="576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9499" y="927795"/>
            <a:ext cx="7404480" cy="5721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830" r="14170" b="2620"/>
          <a:stretch>
            <a:fillRect/>
          </a:stretch>
        </p:blipFill>
        <p:spPr>
          <a:xfrm>
            <a:off x="3091735" y="989418"/>
            <a:ext cx="3160926" cy="5772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600" t="2260" r="26180" b="3340"/>
          <a:stretch>
            <a:fillRect/>
          </a:stretch>
        </p:blipFill>
        <p:spPr>
          <a:xfrm>
            <a:off x="74857" y="1011569"/>
            <a:ext cx="3025433" cy="5728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390"/>
          <a:stretch>
            <a:fillRect/>
          </a:stretch>
        </p:blipFill>
        <p:spPr>
          <a:xfrm>
            <a:off x="6253575" y="942530"/>
            <a:ext cx="5881275" cy="585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2B8799-5620-46D2-97C2-64FC9F661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ko-KR" altLang="en-US" b="1" dirty="0">
                <a:solidFill>
                  <a:srgbClr val="FFFFFF"/>
                </a:solidFill>
              </a:rPr>
              <a:t>조원소개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4A31-461C-4D19-846C-843F24DB8249}"/>
              </a:ext>
            </a:extLst>
          </p:cNvPr>
          <p:cNvSpPr txBox="1"/>
          <p:nvPr/>
        </p:nvSpPr>
        <p:spPr>
          <a:xfrm>
            <a:off x="710262" y="4910891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 </a:t>
            </a:r>
            <a:r>
              <a:rPr lang="en-US" altLang="ko-KR" sz="2800" b="1" dirty="0">
                <a:solidFill>
                  <a:schemeClr val="bg1"/>
                </a:solidFill>
              </a:rPr>
              <a:t>M</a:t>
            </a:r>
            <a:r>
              <a:rPr lang="en-US" altLang="ko-KR" sz="2800" dirty="0">
                <a:solidFill>
                  <a:schemeClr val="bg1"/>
                </a:solidFill>
              </a:rPr>
              <a:t>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3F6D4-8FEE-4CCC-8B19-906B1AA2DBC3}"/>
              </a:ext>
            </a:extLst>
          </p:cNvPr>
          <p:cNvSpPr txBox="1"/>
          <p:nvPr/>
        </p:nvSpPr>
        <p:spPr>
          <a:xfrm>
            <a:off x="3470828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</a:t>
            </a:r>
            <a:r>
              <a:rPr lang="en-US" altLang="ko-KR" sz="2800" dirty="0">
                <a:solidFill>
                  <a:schemeClr val="bg1"/>
                </a:solidFill>
              </a:rPr>
              <a:t>ack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9065D-4B95-46CA-8CFB-A884DC75A29F}"/>
              </a:ext>
            </a:extLst>
          </p:cNvPr>
          <p:cNvSpPr txBox="1"/>
          <p:nvPr/>
        </p:nvSpPr>
        <p:spPr>
          <a:xfrm>
            <a:off x="6231393" y="4910891"/>
            <a:ext cx="31777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</a:t>
            </a:r>
            <a:r>
              <a:rPr lang="en-US" altLang="ko-KR" sz="2800" dirty="0">
                <a:solidFill>
                  <a:schemeClr val="bg1"/>
                </a:solidFill>
              </a:rPr>
              <a:t>roject</a:t>
            </a:r>
            <a:r>
              <a:rPr lang="en-US" altLang="ko-KR" sz="2800" b="1" dirty="0">
                <a:solidFill>
                  <a:schemeClr val="bg1"/>
                </a:solidFill>
              </a:rPr>
              <a:t> L</a:t>
            </a:r>
            <a:r>
              <a:rPr lang="en-US" altLang="ko-KR" sz="2800" dirty="0">
                <a:solidFill>
                  <a:schemeClr val="bg1"/>
                </a:solidFill>
              </a:rPr>
              <a:t>eader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070F5-8940-4219-8C76-11F2CEA89CF5}"/>
              </a:ext>
            </a:extLst>
          </p:cNvPr>
          <p:cNvSpPr txBox="1"/>
          <p:nvPr/>
        </p:nvSpPr>
        <p:spPr>
          <a:xfrm>
            <a:off x="8991960" y="4910891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</a:t>
            </a:r>
            <a:r>
              <a:rPr lang="en-US" altLang="ko-KR" sz="2800" dirty="0">
                <a:solidFill>
                  <a:schemeClr val="bg1"/>
                </a:solidFill>
              </a:rPr>
              <a:t>ront </a:t>
            </a:r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r>
              <a:rPr lang="en-US" altLang="ko-KR" sz="2800" dirty="0">
                <a:solidFill>
                  <a:schemeClr val="bg1"/>
                </a:solidFill>
              </a:rPr>
              <a:t>rew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990BA-E5DB-40A6-818E-C0D7E75E4817}"/>
              </a:ext>
            </a:extLst>
          </p:cNvPr>
          <p:cNvSpPr txBox="1"/>
          <p:nvPr/>
        </p:nvSpPr>
        <p:spPr>
          <a:xfrm>
            <a:off x="1404161" y="1629447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김은영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3B8F48-9B38-4C8E-86FE-F4C29FC11A0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709832" y="1844891"/>
            <a:ext cx="1387825" cy="1117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F12D70-BA33-4E25-B67D-D1EFF0D119AF}"/>
              </a:ext>
            </a:extLst>
          </p:cNvPr>
          <p:cNvSpPr txBox="1"/>
          <p:nvPr/>
        </p:nvSpPr>
        <p:spPr>
          <a:xfrm>
            <a:off x="4097657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</a:rPr>
              <a:t>신우형</a:t>
            </a:r>
            <a:endParaRPr lang="en-US" altLang="ko-KR" sz="2800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4A5B6794-6693-44D4-AF90-239ED38FA23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403328" y="1846008"/>
            <a:ext cx="138782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FD147E-3D94-41CD-8765-DFBCA879C518}"/>
              </a:ext>
            </a:extLst>
          </p:cNvPr>
          <p:cNvSpPr txBox="1"/>
          <p:nvPr/>
        </p:nvSpPr>
        <p:spPr>
          <a:xfrm>
            <a:off x="6791153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</a:rPr>
              <a:t>양상철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40">
            <a:extLst>
              <a:ext uri="{FF2B5EF4-FFF2-40B4-BE49-F238E27FC236}">
                <a16:creationId xmlns:a16="http://schemas.microsoft.com/office/drawing/2014/main" id="{4D09336A-DA24-433D-A39F-EC24A279379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8096824" y="1847125"/>
            <a:ext cx="13878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2C5A3-333B-431F-9793-E4622B19ADB9}"/>
              </a:ext>
            </a:extLst>
          </p:cNvPr>
          <p:cNvSpPr txBox="1"/>
          <p:nvPr/>
        </p:nvSpPr>
        <p:spPr>
          <a:xfrm>
            <a:off x="9484650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/>
                </a:solidFill>
              </a:rPr>
              <a:t>이재훈</a:t>
            </a:r>
            <a:endParaRPr lang="en-US" altLang="ko-KR" sz="2800" b="1" dirty="0">
              <a:solidFill>
                <a:schemeClr val="accent4"/>
              </a:solidFill>
            </a:endParaRPr>
          </a:p>
        </p:txBody>
      </p:sp>
      <p:pic>
        <p:nvPicPr>
          <p:cNvPr id="4" name="그림 개체 틀 3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4D0BAD72-ECD5-46AF-91F6-02BC3F29271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06" t="3037" r="-13958" b="461"/>
          <a:stretch/>
        </p:blipFill>
        <p:spPr>
          <a:xfrm>
            <a:off x="619444" y="2226313"/>
            <a:ext cx="2651760" cy="259228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D2523-FC17-4CA7-A006-6750E3123B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1CA350-E6AE-42D9-8432-C16DC5A786A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8BDC94-0987-4CB5-A78D-50FB35DAF8C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6D8298F-F530-44BD-907D-A329EAB64D26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563DBA2-4772-42D0-BDE0-5E0B695A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7B034F-8227-4194-82D1-BCCF1873C183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520" t="1720" r="20620" b="3770"/>
          <a:stretch>
            <a:fillRect/>
          </a:stretch>
        </p:blipFill>
        <p:spPr>
          <a:xfrm>
            <a:off x="139377" y="1015261"/>
            <a:ext cx="3052779" cy="5720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040" t="2260" r="17480" b="1510"/>
          <a:stretch>
            <a:fillRect/>
          </a:stretch>
        </p:blipFill>
        <p:spPr>
          <a:xfrm>
            <a:off x="3180428" y="1030029"/>
            <a:ext cx="3088241" cy="5698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2590" r="13450"/>
          <a:stretch>
            <a:fillRect/>
          </a:stretch>
        </p:blipFill>
        <p:spPr>
          <a:xfrm>
            <a:off x="6209872" y="887252"/>
            <a:ext cx="5982128" cy="587667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17460" y="4883132"/>
            <a:ext cx="2510602" cy="146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5584" y="1102742"/>
            <a:ext cx="5062722" cy="370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8"/>
          <p:cNvCxnSpPr/>
          <p:nvPr/>
        </p:nvCxnSpPr>
        <p:spPr>
          <a:xfrm flipV="1">
            <a:off x="2834960" y="2676452"/>
            <a:ext cx="3584599" cy="19995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8"/>
          <p:cNvCxnSpPr/>
          <p:nvPr/>
        </p:nvCxnSpPr>
        <p:spPr>
          <a:xfrm flipV="1">
            <a:off x="5968758" y="5243113"/>
            <a:ext cx="1345133" cy="6034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6000" y="1905"/>
            <a:ext cx="7251700" cy="1364980"/>
            <a:chOff x="-2540000" y="1203689"/>
            <a:chExt cx="7251700" cy="1364980"/>
          </a:xfrm>
        </p:grpSpPr>
        <p:sp>
          <p:nvSpPr>
            <p:cNvPr id="6" name="TextBox 5"/>
            <p:cNvSpPr txBox="1"/>
            <p:nvPr/>
          </p:nvSpPr>
          <p:spPr>
            <a:xfrm>
              <a:off x="1408884" y="2168559"/>
              <a:ext cx="33028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159000" y="1203689"/>
              <a:ext cx="6794501" cy="705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ko-KR" altLang="en-US" sz="4000" b="1"/>
                <a:t>안드로이드</a:t>
              </a:r>
              <a:r>
                <a:rPr lang="en-US" altLang="ko-KR" sz="4000" b="1"/>
                <a:t>-</a:t>
              </a:r>
              <a:r>
                <a:rPr lang="ko-KR" altLang="en-US" sz="4000" b="1"/>
                <a:t> 상품페이지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10" t="1610" r="14480" b="2050"/>
          <a:stretch>
            <a:fillRect/>
          </a:stretch>
        </p:blipFill>
        <p:spPr>
          <a:xfrm>
            <a:off x="3179951" y="985358"/>
            <a:ext cx="3093362" cy="5787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200" t="1610" r="14380" b="3450"/>
          <a:stretch>
            <a:fillRect/>
          </a:stretch>
        </p:blipFill>
        <p:spPr>
          <a:xfrm>
            <a:off x="87293" y="983387"/>
            <a:ext cx="3046924" cy="578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2810" y="894332"/>
            <a:ext cx="5717600" cy="5869145"/>
          </a:xfrm>
          <a:prstGeom prst="rect">
            <a:avLst/>
          </a:prstGeom>
        </p:spPr>
      </p:pic>
      <p:cxnSp>
        <p:nvCxnSpPr>
          <p:cNvPr id="14" name="직선 화살표 연결선 18"/>
          <p:cNvCxnSpPr/>
          <p:nvPr/>
        </p:nvCxnSpPr>
        <p:spPr>
          <a:xfrm flipV="1">
            <a:off x="1904273" y="2138399"/>
            <a:ext cx="4769772" cy="34391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8"/>
          <p:cNvCxnSpPr/>
          <p:nvPr/>
        </p:nvCxnSpPr>
        <p:spPr>
          <a:xfrm flipV="1">
            <a:off x="5496143" y="4814124"/>
            <a:ext cx="1243338" cy="7052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88566" y="884086"/>
            <a:ext cx="5673486" cy="302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0087" y="3930341"/>
            <a:ext cx="5673486" cy="27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727433" y="1465537"/>
            <a:ext cx="7836454" cy="2864679"/>
            <a:chOff x="3424405" y="1071448"/>
            <a:chExt cx="7836454" cy="2864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071448"/>
              <a:ext cx="7816362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138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 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51352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Demonstration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2E0C3C-DDB6-4D48-8BCC-7B2B45F4BD5F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46DC20-7F2E-4CD1-97F3-6FF963C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D2EBF6-3247-4FCD-91A1-1FFCDF618E21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909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3424405" y="2060165"/>
            <a:ext cx="7836454" cy="2096149"/>
            <a:chOff x="3424405" y="1864205"/>
            <a:chExt cx="7836454" cy="2096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트러블 슈팅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75579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3200" baseline="300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nd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Trouble Shooting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E4CAB-D660-4CBE-8112-CB3FA60D3D62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5D5F2-D86E-4E8A-BB6C-432660E4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EFCE2-B7F8-41F9-B226-D964A0A205EC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4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1" cy="1365933"/>
            <a:chOff x="-2617831" y="1202736"/>
            <a:chExt cx="7329531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653875" y="2168559"/>
              <a:ext cx="4057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Firebase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동기화 지연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#1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424E13-C09C-4F4A-8A4F-2983AF67AF4D}"/>
              </a:ext>
            </a:extLst>
          </p:cNvPr>
          <p:cNvSpPr txBox="1"/>
          <p:nvPr/>
        </p:nvSpPr>
        <p:spPr>
          <a:xfrm>
            <a:off x="223324" y="1436175"/>
            <a:ext cx="1009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Real-Time Database</a:t>
            </a:r>
            <a:r>
              <a:rPr lang="ko-KR" altLang="en-US" dirty="0"/>
              <a:t>를 연동 테스트하던 중</a:t>
            </a:r>
            <a:r>
              <a:rPr lang="en-US" altLang="ko-KR" dirty="0"/>
              <a:t>, </a:t>
            </a:r>
            <a:r>
              <a:rPr lang="ko-KR" altLang="en-US" dirty="0"/>
              <a:t>안드로이드에서 변경한 사항이 </a:t>
            </a:r>
            <a:r>
              <a:rPr lang="en-US" altLang="ko-KR" dirty="0"/>
              <a:t>Firebase</a:t>
            </a:r>
            <a:r>
              <a:rPr lang="ko-KR" altLang="en-US" dirty="0"/>
              <a:t>에 반영되기까지 </a:t>
            </a:r>
            <a:r>
              <a:rPr lang="en-US" altLang="ko-KR" dirty="0"/>
              <a:t>30</a:t>
            </a:r>
            <a:r>
              <a:rPr lang="ko-KR" altLang="en-US" dirty="0"/>
              <a:t>분 이상 걸리거나 불규칙한 시간 간격으로 반영되는 문제가 발생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Database Region(</a:t>
            </a:r>
            <a:r>
              <a:rPr lang="ko-KR" altLang="en-US" dirty="0"/>
              <a:t>데이터베이스 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default</a:t>
            </a:r>
            <a:r>
              <a:rPr lang="ko-KR" altLang="en-US" dirty="0"/>
              <a:t>인 </a:t>
            </a:r>
            <a:r>
              <a:rPr lang="en-US" altLang="ko-KR" dirty="0"/>
              <a:t>US</a:t>
            </a:r>
            <a:r>
              <a:rPr lang="ko-KR" altLang="en-US" dirty="0"/>
              <a:t>로 설정하여서 발생하는 문제일지도 모른다는 생각에 </a:t>
            </a:r>
            <a:r>
              <a:rPr lang="en-US" altLang="ko-KR" dirty="0"/>
              <a:t>Firebase </a:t>
            </a:r>
            <a:r>
              <a:rPr lang="ko-KR" altLang="en-US" dirty="0"/>
              <a:t>프로젝트를 삭제한 후 다시 프로젝트를 생성하면서 지역을 </a:t>
            </a:r>
            <a:br>
              <a:rPr lang="en-US" altLang="ko-KR" dirty="0"/>
            </a:br>
            <a:r>
              <a:rPr lang="en-US" altLang="ko-KR" dirty="0" err="1"/>
              <a:t>asia-singapore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4CA6721-8051-4F74-A34F-9EBFA1B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78766"/>
            <a:ext cx="4894702" cy="28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26004-6901-4051-93CC-792EA33D84B8}"/>
              </a:ext>
            </a:extLst>
          </p:cNvPr>
          <p:cNvSpPr txBox="1"/>
          <p:nvPr/>
        </p:nvSpPr>
        <p:spPr>
          <a:xfrm>
            <a:off x="223324" y="6183327"/>
            <a:ext cx="489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(다시 삭제하고 만들 수가 없어서) 참고를 위해 퍼온 사진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64CECE7-F499-484E-A933-F48ED933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30" y="2952202"/>
            <a:ext cx="5221016" cy="16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D6304-3D96-4150-BF0C-35265977E653}"/>
              </a:ext>
            </a:extLst>
          </p:cNvPr>
          <p:cNvSpPr txBox="1"/>
          <p:nvPr/>
        </p:nvSpPr>
        <p:spPr>
          <a:xfrm>
            <a:off x="6327532" y="4734883"/>
            <a:ext cx="489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▲ </a:t>
            </a:r>
            <a:r>
              <a:rPr lang="ko-KR" altLang="en-US" dirty="0"/>
              <a:t>원격 접속으로 인한 지연 반응도 하나의 원인으로 고려하였지만</a:t>
            </a:r>
            <a:r>
              <a:rPr lang="en-US" altLang="ko-KR" dirty="0"/>
              <a:t>,</a:t>
            </a:r>
            <a:r>
              <a:rPr lang="ko-KR" altLang="en-US" dirty="0"/>
              <a:t> 지역 재설정 후 원격으로 접속해서 </a:t>
            </a:r>
            <a:r>
              <a:rPr lang="en-US" altLang="ko-KR" dirty="0" err="1"/>
              <a:t>setValue</a:t>
            </a:r>
            <a:r>
              <a:rPr lang="ko-KR" altLang="en-US" dirty="0"/>
              <a:t>로 값을 수정했을 때 바로 반영되고 있는 모습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>
                  <a:solidFill>
                    <a:schemeClr val="bg1"/>
                  </a:solidFill>
                  <a:cs typeface="Arial"/>
                </a:rPr>
                <a:t>데이터가 화면에 적용되는 시점문제</a:t>
              </a: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#2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3B8752-12BC-4B33-B615-6D5A776F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" y="1343782"/>
            <a:ext cx="8727717" cy="3056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9B158-80A4-40A4-B22D-5B9A0E865BF2}"/>
              </a:ext>
            </a:extLst>
          </p:cNvPr>
          <p:cNvSpPr txBox="1"/>
          <p:nvPr/>
        </p:nvSpPr>
        <p:spPr>
          <a:xfrm>
            <a:off x="3297769" y="2623864"/>
            <a:ext cx="889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panose="020B0604020202020204" pitchFamily="34" charset="0"/>
              </a:rPr>
              <a:t>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연결되어 데이터를 불러오기까지 </a:t>
            </a:r>
            <a:r>
              <a:rPr lang="ko-KR" altLang="en-US" dirty="0">
                <a:latin typeface="Arial" panose="020B0604020202020204" pitchFamily="34" charset="0"/>
              </a:rPr>
              <a:t>소요되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시간으로 인해 발생한 문제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로그를 통해 확인한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View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생성되기 이전에 데이터가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되어야 하는데 그렇지 않았기 때문에 화면에서 데이터를 볼 수 없는 것이었다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606913-8C74-4BCC-A546-EF102A3E2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" y="4744853"/>
            <a:ext cx="5108331" cy="152497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E99044D-68CC-420D-BDC7-062B866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33" y="4400393"/>
            <a:ext cx="5178803" cy="25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4C0DFE-083C-40ED-ADC6-2AF768996252}"/>
              </a:ext>
            </a:extLst>
          </p:cNvPr>
          <p:cNvSpPr/>
          <p:nvPr/>
        </p:nvSpPr>
        <p:spPr>
          <a:xfrm>
            <a:off x="5022098" y="5216283"/>
            <a:ext cx="870439" cy="5958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7C5815-684B-4119-B4FA-FD1FAC835762}"/>
              </a:ext>
            </a:extLst>
          </p:cNvPr>
          <p:cNvSpPr txBox="1"/>
          <p:nvPr/>
        </p:nvSpPr>
        <p:spPr>
          <a:xfrm>
            <a:off x="0" y="1366885"/>
            <a:ext cx="11786967" cy="35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/>
              <a:t>Android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를 연결해서 데이터를 가져와서 보여주는데 데이터를 계속 받아오지 못하는 현상이 발생했다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A71CB3-66C0-4275-AE3F-09607967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" y="1786862"/>
            <a:ext cx="8767152" cy="3873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13AA0-6B7E-4CCF-B7EE-8F1848E38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1300"/>
          <a:stretch>
            <a:fillRect/>
          </a:stretch>
        </p:blipFill>
        <p:spPr>
          <a:xfrm>
            <a:off x="1835730" y="2194908"/>
            <a:ext cx="2651688" cy="4633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2EBBF-997F-49AD-9D7F-53BCF2FE5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6938" y="2256220"/>
            <a:ext cx="5755794" cy="3725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15E75C-23C4-4A89-B29F-53D831B2E689}"/>
              </a:ext>
            </a:extLst>
          </p:cNvPr>
          <p:cNvSpPr txBox="1"/>
          <p:nvPr/>
        </p:nvSpPr>
        <p:spPr>
          <a:xfrm>
            <a:off x="5496938" y="6020670"/>
            <a:ext cx="5715001" cy="64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ko-KR" altLang="ko-KR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▲</a:t>
            </a:r>
            <a:r>
              <a:rPr lang="en-US" altLang="ko-KR" dirty="0" err="1"/>
              <a:t>PostMan</a:t>
            </a:r>
            <a:r>
              <a:rPr lang="ko-KR" altLang="en-US" dirty="0"/>
              <a:t>으로 확인 결과 잘 가지고 나오는데 </a:t>
            </a:r>
            <a:r>
              <a:rPr lang="en-US" altLang="ko-KR" dirty="0"/>
              <a:t>Android</a:t>
            </a:r>
            <a:r>
              <a:rPr lang="ko-KR" altLang="en-US" dirty="0"/>
              <a:t>에서 받아 오지 못함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6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000" dirty="0">
                  <a:solidFill>
                    <a:schemeClr val="bg1"/>
                  </a:solidFill>
                  <a:cs typeface="Arial"/>
                </a:rPr>
                <a:t>Android JSON</a:t>
              </a: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형식 데이터 가져오기</a:t>
              </a: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#3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0E7552-9992-450C-A281-DB307D1F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01" y="2251997"/>
            <a:ext cx="5544432" cy="45437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DABDE8-89BE-4E09-9CBB-8D71BDF56CBB}"/>
              </a:ext>
            </a:extLst>
          </p:cNvPr>
          <p:cNvGrpSpPr/>
          <p:nvPr/>
        </p:nvGrpSpPr>
        <p:grpSpPr>
          <a:xfrm>
            <a:off x="91256" y="1466155"/>
            <a:ext cx="4648439" cy="729257"/>
            <a:chOff x="302864" y="1466155"/>
            <a:chExt cx="4648439" cy="729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CE465D-31F0-40B0-8789-ACE37707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2864" y="1490526"/>
              <a:ext cx="4648439" cy="7048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1F6345-7B6E-4812-9949-66B660736115}"/>
                </a:ext>
              </a:extLst>
            </p:cNvPr>
            <p:cNvSpPr/>
            <p:nvPr/>
          </p:nvSpPr>
          <p:spPr>
            <a:xfrm>
              <a:off x="302864" y="1466155"/>
              <a:ext cx="4628554" cy="7292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3F0887-4936-4AC4-AB1A-60888722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" t="1740" r="3990" b="1840"/>
          <a:stretch>
            <a:fillRect/>
          </a:stretch>
        </p:blipFill>
        <p:spPr>
          <a:xfrm>
            <a:off x="6758805" y="1731472"/>
            <a:ext cx="3051275" cy="52134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EED2DE-EBCD-4349-BA8C-A53FFE763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3778" y="1466155"/>
            <a:ext cx="4318222" cy="1260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2F3E3-0913-4FF7-AAB8-503264C4A221}"/>
              </a:ext>
            </a:extLst>
          </p:cNvPr>
          <p:cNvSpPr txBox="1"/>
          <p:nvPr/>
        </p:nvSpPr>
        <p:spPr>
          <a:xfrm>
            <a:off x="2463940" y="4338196"/>
            <a:ext cx="42720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안드로이드에서 </a:t>
            </a:r>
            <a:r>
              <a:rPr kumimoji="0" lang="en-US" altLang="ko-KR" sz="1300" b="0" i="0" u="none" strike="noStrike" cap="none" normalizeH="0" baseline="0" dirty="0" err="1">
                <a:solidFill>
                  <a:schemeClr val="tx1"/>
                </a:solidFill>
                <a:effectLst/>
                <a:latin typeface="Arial"/>
              </a:rPr>
              <a:t>Gson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컨버터를 해주기 때문에 서버에서 보낼 때는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하지 않아도 되는 줄 알았다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 서버에서 보낼 때도 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JSON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형식 처리를 </a:t>
            </a:r>
            <a:r>
              <a:rPr lang="ko-KR" altLang="en-US" sz="1300" dirty="0">
                <a:latin typeface="Arial"/>
              </a:rPr>
              <a:t>함으</a:t>
            </a:r>
            <a:r>
              <a:rPr kumimoji="0" lang="ko-KR" altLang="en-US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로써 문제를 해결 할 수 있었다</a:t>
            </a:r>
            <a:r>
              <a:rPr kumimoji="0" lang="en-US" altLang="ko-KR" sz="1300" b="0" i="0" u="none" strike="noStrike" cap="none" normalizeH="0" baseline="0" dirty="0">
                <a:solidFill>
                  <a:schemeClr val="tx1"/>
                </a:solidFill>
                <a:effectLst/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589B92-E713-4344-83FA-BB4DD5F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33" y="1571308"/>
            <a:ext cx="5894114" cy="3933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17C6B-041E-404B-B99F-BC5E8D9A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8" y="1990676"/>
            <a:ext cx="5638287" cy="3407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7899F8-6AEC-406F-B65C-52CC502C57B3}"/>
              </a:ext>
            </a:extLst>
          </p:cNvPr>
          <p:cNvSpPr txBox="1"/>
          <p:nvPr/>
        </p:nvSpPr>
        <p:spPr>
          <a:xfrm>
            <a:off x="6021033" y="5709556"/>
            <a:ext cx="613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신고된 회원만 보기를 하려면 게시판의 내용을 바꿔야 하는데 </a:t>
            </a:r>
            <a:r>
              <a:rPr lang="en-US" altLang="ko-KR" dirty="0"/>
              <a:t>for</a:t>
            </a:r>
            <a:r>
              <a:rPr lang="ko-KR" altLang="en-US" dirty="0"/>
              <a:t>문으로 불러온 게시판이라 데이터를 동적으로 활용할 수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48169" y="952"/>
            <a:ext cx="7329532" cy="1365933"/>
            <a:chOff x="-2617831" y="1202736"/>
            <a:chExt cx="7329532" cy="1365933"/>
          </a:xfrm>
        </p:grpSpPr>
        <p:sp>
          <p:nvSpPr>
            <p:cNvPr id="6" name="TextBox 5"/>
            <p:cNvSpPr txBox="1"/>
            <p:nvPr/>
          </p:nvSpPr>
          <p:spPr>
            <a:xfrm>
              <a:off x="318317" y="2168559"/>
              <a:ext cx="43933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</p:txBody>
        </p:sp>
        <p:cxnSp>
          <p:nvCxnSpPr>
            <p:cNvPr id="7" name="Straight Arrow Connector 4"/>
            <p:cNvCxnSpPr/>
            <p:nvPr/>
          </p:nvCxnSpPr>
          <p:spPr>
            <a:xfrm flipH="1">
              <a:off x="-2540000" y="2039114"/>
              <a:ext cx="717550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2617831" y="1202736"/>
              <a:ext cx="7253333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pPr algn="r">
                <a:defRPr/>
              </a:pPr>
              <a:r>
                <a:rPr lang="en-US" altLang="ko-KR" sz="4000" b="1" dirty="0"/>
                <a:t>#4 </a:t>
              </a:r>
              <a:r>
                <a:rPr lang="ko-KR" altLang="en-US" sz="4000" b="1" dirty="0"/>
                <a:t>트러블 슈팅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586099-8173-4A40-AF51-504CC2E9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82" y="1366885"/>
            <a:ext cx="7623906" cy="3610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B2A5F7-7E9C-4557-86EF-AB6C99F7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4517"/>
            <a:ext cx="5117284" cy="1802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ED8BD-5C68-41F2-B8A6-B74E6E8728E6}"/>
              </a:ext>
            </a:extLst>
          </p:cNvPr>
          <p:cNvSpPr txBox="1"/>
          <p:nvPr/>
        </p:nvSpPr>
        <p:spPr>
          <a:xfrm>
            <a:off x="4886589" y="5408829"/>
            <a:ext cx="613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불러올 게시판을 </a:t>
            </a:r>
            <a:r>
              <a:rPr lang="en-US" altLang="ko-KR" dirty="0"/>
              <a:t>ajax</a:t>
            </a:r>
            <a:r>
              <a:rPr lang="ko-KR" altLang="en-US" dirty="0"/>
              <a:t>를 사용하여 동적으로 게시판이 표시될 수 있게 바꿈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60800-2F12-4DEF-9A78-0F3D4D124C51}"/>
              </a:ext>
            </a:extLst>
          </p:cNvPr>
          <p:cNvSpPr/>
          <p:nvPr/>
        </p:nvSpPr>
        <p:spPr>
          <a:xfrm>
            <a:off x="5184396" y="1624822"/>
            <a:ext cx="7002392" cy="3352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FFFFFF"/>
                </a:solidFill>
              </a:rPr>
              <a:t>조원소개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946" y="5042773"/>
            <a:ext cx="2422710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</a:t>
            </a:r>
          </a:p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</a:t>
            </a:r>
            <a:r>
              <a:rPr lang="en-US" altLang="ko-KR" sz="2800">
                <a:solidFill>
                  <a:schemeClr val="bg1"/>
                </a:solidFill>
              </a:rPr>
              <a:t>roject Leader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5292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</a:t>
            </a:r>
            <a:r>
              <a:rPr lang="en-US" altLang="ko-KR" sz="2800">
                <a:solidFill>
                  <a:schemeClr val="bg1"/>
                </a:solidFill>
              </a:rPr>
              <a:t>ront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9638" y="5042773"/>
            <a:ext cx="242271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B</a:t>
            </a:r>
            <a:r>
              <a:rPr lang="en-US" altLang="ko-KR" sz="2800">
                <a:solidFill>
                  <a:schemeClr val="bg1"/>
                </a:solidFill>
              </a:rPr>
              <a:t>ack </a:t>
            </a:r>
            <a:r>
              <a:rPr lang="en-US" altLang="ko-KR" sz="2800" b="1">
                <a:solidFill>
                  <a:schemeClr val="bg1"/>
                </a:solidFill>
              </a:rPr>
              <a:t>C</a:t>
            </a:r>
            <a:r>
              <a:rPr lang="en-US" altLang="ko-KR" sz="2800">
                <a:solidFill>
                  <a:schemeClr val="bg1"/>
                </a:solidFill>
              </a:rPr>
              <a:t>rew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7775" y="1630564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2"/>
                </a:solidFill>
              </a:rPr>
              <a:t>이지혜</a:t>
            </a:r>
            <a:endParaRPr lang="en-US" altLang="ko-KR" sz="2800" b="1">
              <a:solidFill>
                <a:schemeClr val="accent2"/>
              </a:solidFill>
            </a:endParaRPr>
          </a:p>
        </p:txBody>
      </p:sp>
      <p:cxnSp>
        <p:nvCxnSpPr>
          <p:cNvPr id="22" name="Straight Connector 38"/>
          <p:cNvCxnSpPr>
            <a:stCxn id="21" idx="3"/>
            <a:endCxn id="23" idx="1"/>
          </p:cNvCxnSpPr>
          <p:nvPr/>
        </p:nvCxnSpPr>
        <p:spPr>
          <a:xfrm>
            <a:off x="2933446" y="1846008"/>
            <a:ext cx="2458675" cy="1117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92121" y="1631681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rgbClr val="FFFFFF"/>
                </a:solidFill>
              </a:rPr>
              <a:t>조기설</a:t>
            </a:r>
            <a:endParaRPr lang="en-US" altLang="ko-KR" sz="2800" b="1">
              <a:solidFill>
                <a:srgbClr val="FFFFFF"/>
              </a:solidFill>
            </a:endParaRPr>
          </a:p>
        </p:txBody>
      </p:sp>
      <p:cxnSp>
        <p:nvCxnSpPr>
          <p:cNvPr id="24" name="Straight Connector 40"/>
          <p:cNvCxnSpPr>
            <a:stCxn id="23" idx="3"/>
            <a:endCxn id="25" idx="1"/>
          </p:cNvCxnSpPr>
          <p:nvPr/>
        </p:nvCxnSpPr>
        <p:spPr>
          <a:xfrm>
            <a:off x="6697792" y="1847125"/>
            <a:ext cx="2302226" cy="1117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00018" y="1632798"/>
            <a:ext cx="130567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4"/>
                </a:solidFill>
              </a:rPr>
              <a:t>진현주</a:t>
            </a:r>
            <a:endParaRPr lang="en-US" altLang="ko-KR" sz="2800" b="1">
              <a:solidFill>
                <a:schemeClr val="accent4"/>
              </a:solidFill>
            </a:endParaRP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43"/>
          </p:nvPr>
        </p:nvSpPr>
        <p:spPr>
          <a:xfrm>
            <a:off x="917640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icture Placeholder 26"/>
          <p:cNvSpPr>
            <a:spLocks noGrp="1" noTextEdit="1"/>
          </p:cNvSpPr>
          <p:nvPr>
            <p:ph type="pic" sz="quarter" idx="44"/>
          </p:nvPr>
        </p:nvSpPr>
        <p:spPr>
          <a:xfrm>
            <a:off x="4756568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icture Placeholder 28"/>
          <p:cNvSpPr>
            <a:spLocks noGrp="1" noTextEdit="1"/>
          </p:cNvSpPr>
          <p:nvPr>
            <p:ph type="pic" sz="quarter" idx="45"/>
          </p:nvPr>
        </p:nvSpPr>
        <p:spPr>
          <a:xfrm>
            <a:off x="8439045" y="2226313"/>
            <a:ext cx="2651760" cy="2592288"/>
          </a:xfrm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내</a:t>
              </a:r>
            </a:p>
            <a:p>
              <a:pPr>
                <a:lnSpc>
                  <a:spcPts val="2200"/>
                </a:lnSpc>
                <a:defRPr/>
              </a:pP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동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네</a:t>
              </a:r>
              <a:r>
                <a:rPr lang="ko-KR" altLang="en-US" sz="2400" b="1">
                  <a:solidFill>
                    <a:schemeClr val="bg1"/>
                  </a:solidFill>
                  <a:cs typeface="Arial"/>
                </a:rPr>
                <a:t>생</a:t>
              </a:r>
              <a:r>
                <a:rPr lang="ko-KR" altLang="en-US" sz="2400">
                  <a:solidFill>
                    <a:schemeClr val="bg1"/>
                  </a:solidFill>
                  <a:cs typeface="Arial"/>
                </a:rPr>
                <a:t>활</a:t>
              </a: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6066" y="2240220"/>
            <a:ext cx="1968500" cy="257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941156" y="1913516"/>
            <a:ext cx="781636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</a:t>
            </a:r>
            <a:r>
              <a:rPr lang="ko-KR" altLang="en-US" sz="6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b="1" dirty="0">
              <a:solidFill>
                <a:srgbClr val="8AAEE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263BF3-5E34-4495-B688-C247B9F0483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AF6F2-8B49-4173-B3AE-A193D52D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BF3A7-81E9-45FF-8ED8-99C3E34EC81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44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5BD-E987-400B-941E-3B621A003982}"/>
              </a:ext>
            </a:extLst>
          </p:cNvPr>
          <p:cNvSpPr txBox="1"/>
          <p:nvPr/>
        </p:nvSpPr>
        <p:spPr>
          <a:xfrm>
            <a:off x="54923" y="1843950"/>
            <a:ext cx="120821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FFFFFF"/>
                </a:solidFill>
              </a:rPr>
              <a:t>다음 슬라이드부터는</a:t>
            </a:r>
            <a:endParaRPr lang="en-US" altLang="ko-KR" sz="10000" b="1" dirty="0">
              <a:solidFill>
                <a:srgbClr val="FFFFFF"/>
              </a:solidFill>
            </a:endParaRPr>
          </a:p>
          <a:p>
            <a:r>
              <a:rPr lang="ko-KR" altLang="en-US" sz="10000" b="1" dirty="0">
                <a:solidFill>
                  <a:srgbClr val="FFFFFF"/>
                </a:solidFill>
              </a:rPr>
              <a:t>템플릿입니다</a:t>
            </a:r>
            <a:r>
              <a:rPr lang="en-US" altLang="ko-KR" sz="10000" b="1" dirty="0">
                <a:solidFill>
                  <a:srgbClr val="FFFFFF"/>
                </a:solidFill>
              </a:rPr>
              <a:t>.</a:t>
            </a:r>
            <a:endParaRPr lang="ko-KR" altLang="en-US" sz="10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8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3" name="자유형 29">
            <a:extLst>
              <a:ext uri="{FF2B5EF4-FFF2-40B4-BE49-F238E27FC236}">
                <a16:creationId xmlns:a16="http://schemas.microsoft.com/office/drawing/2014/main" id="{8959CB7D-6E6F-4CE1-9E48-25E994F1382C}"/>
              </a:ext>
            </a:extLst>
          </p:cNvPr>
          <p:cNvSpPr/>
          <p:nvPr/>
        </p:nvSpPr>
        <p:spPr>
          <a:xfrm>
            <a:off x="874362" y="3360351"/>
            <a:ext cx="10460368" cy="2526079"/>
          </a:xfrm>
          <a:custGeom>
            <a:avLst/>
            <a:gdLst>
              <a:gd name="connsiteX0" fmla="*/ 0 w 9165772"/>
              <a:gd name="connsiteY0" fmla="*/ 2090057 h 2090057"/>
              <a:gd name="connsiteX1" fmla="*/ 9165772 w 9165772"/>
              <a:gd name="connsiteY1" fmla="*/ 0 h 2090057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76658"/>
              <a:gd name="connsiteY0" fmla="*/ 2079172 h 2079172"/>
              <a:gd name="connsiteX1" fmla="*/ 9176658 w 9176658"/>
              <a:gd name="connsiteY1" fmla="*/ 0 h 2079172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44001"/>
              <a:gd name="connsiteY0" fmla="*/ 2667001 h 2667001"/>
              <a:gd name="connsiteX1" fmla="*/ 9144001 w 9144001"/>
              <a:gd name="connsiteY1" fmla="*/ 0 h 2667001"/>
              <a:gd name="connsiteX0" fmla="*/ 0 w 9136481"/>
              <a:gd name="connsiteY0" fmla="*/ 2510815 h 2510815"/>
              <a:gd name="connsiteX1" fmla="*/ 9136481 w 9136481"/>
              <a:gd name="connsiteY1" fmla="*/ 0 h 2510815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181598"/>
              <a:gd name="connsiteY0" fmla="*/ 2399254 h 2399254"/>
              <a:gd name="connsiteX1" fmla="*/ 9181598 w 9181598"/>
              <a:gd name="connsiteY1" fmla="*/ 0 h 239925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  <a:gd name="connsiteX0" fmla="*/ 0 w 9204157"/>
              <a:gd name="connsiteY0" fmla="*/ 2198444 h 2198444"/>
              <a:gd name="connsiteX1" fmla="*/ 9204157 w 9204157"/>
              <a:gd name="connsiteY1" fmla="*/ 0 h 219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4157" h="2198444">
                <a:moveTo>
                  <a:pt x="0" y="2198444"/>
                </a:moveTo>
                <a:cubicBezTo>
                  <a:pt x="4043323" y="1946090"/>
                  <a:pt x="5991867" y="1983796"/>
                  <a:pt x="9204157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타원 54">
            <a:extLst>
              <a:ext uri="{FF2B5EF4-FFF2-40B4-BE49-F238E27FC236}">
                <a16:creationId xmlns:a16="http://schemas.microsoft.com/office/drawing/2014/main" id="{FB9C8FFE-1E14-4806-8F07-5FE7EF4B3924}"/>
              </a:ext>
            </a:extLst>
          </p:cNvPr>
          <p:cNvSpPr/>
          <p:nvPr/>
        </p:nvSpPr>
        <p:spPr>
          <a:xfrm>
            <a:off x="1553672" y="5738286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5" name="타원 55">
            <a:extLst>
              <a:ext uri="{FF2B5EF4-FFF2-40B4-BE49-F238E27FC236}">
                <a16:creationId xmlns:a16="http://schemas.microsoft.com/office/drawing/2014/main" id="{A0861B69-21A7-480E-9AF4-CF969ABEEF66}"/>
              </a:ext>
            </a:extLst>
          </p:cNvPr>
          <p:cNvSpPr/>
          <p:nvPr/>
        </p:nvSpPr>
        <p:spPr>
          <a:xfrm>
            <a:off x="3779182" y="5594624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타원 56">
            <a:extLst>
              <a:ext uri="{FF2B5EF4-FFF2-40B4-BE49-F238E27FC236}">
                <a16:creationId xmlns:a16="http://schemas.microsoft.com/office/drawing/2014/main" id="{AFA86C16-71E2-4DD6-B480-6423C62EA22D}"/>
              </a:ext>
            </a:extLst>
          </p:cNvPr>
          <p:cNvSpPr/>
          <p:nvPr/>
        </p:nvSpPr>
        <p:spPr>
          <a:xfrm>
            <a:off x="6004692" y="5331856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7" name="타원 57">
            <a:extLst>
              <a:ext uri="{FF2B5EF4-FFF2-40B4-BE49-F238E27FC236}">
                <a16:creationId xmlns:a16="http://schemas.microsoft.com/office/drawing/2014/main" id="{C41C6F1B-FBC5-4202-9C97-9D2A76236C75}"/>
              </a:ext>
            </a:extLst>
          </p:cNvPr>
          <p:cNvSpPr/>
          <p:nvPr/>
        </p:nvSpPr>
        <p:spPr>
          <a:xfrm>
            <a:off x="8230202" y="4779212"/>
            <a:ext cx="180000" cy="1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8" name="타원 58">
            <a:extLst>
              <a:ext uri="{FF2B5EF4-FFF2-40B4-BE49-F238E27FC236}">
                <a16:creationId xmlns:a16="http://schemas.microsoft.com/office/drawing/2014/main" id="{93D0D83B-168C-4E51-8A80-51F4859AA11F}"/>
              </a:ext>
            </a:extLst>
          </p:cNvPr>
          <p:cNvSpPr/>
          <p:nvPr/>
        </p:nvSpPr>
        <p:spPr>
          <a:xfrm>
            <a:off x="10455710" y="3755458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543799C-C717-47B8-BB4E-1A7BDC205C71}"/>
              </a:ext>
            </a:extLst>
          </p:cNvPr>
          <p:cNvSpPr txBox="1">
            <a:spLocks/>
          </p:cNvSpPr>
          <p:nvPr/>
        </p:nvSpPr>
        <p:spPr>
          <a:xfrm>
            <a:off x="1147510" y="594861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2EFD1F5-6947-4176-9785-F593A35BFADC}"/>
              </a:ext>
            </a:extLst>
          </p:cNvPr>
          <p:cNvSpPr txBox="1">
            <a:spLocks/>
          </p:cNvSpPr>
          <p:nvPr/>
        </p:nvSpPr>
        <p:spPr>
          <a:xfrm>
            <a:off x="3373020" y="582366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2017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F8C7954B-8CB4-41EF-BF86-314EB54691EB}"/>
              </a:ext>
            </a:extLst>
          </p:cNvPr>
          <p:cNvSpPr txBox="1">
            <a:spLocks/>
          </p:cNvSpPr>
          <p:nvPr/>
        </p:nvSpPr>
        <p:spPr>
          <a:xfrm>
            <a:off x="5598530" y="5546040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B61FF06-90D6-497B-B84D-FA831CA2EE7C}"/>
              </a:ext>
            </a:extLst>
          </p:cNvPr>
          <p:cNvSpPr txBox="1">
            <a:spLocks/>
          </p:cNvSpPr>
          <p:nvPr/>
        </p:nvSpPr>
        <p:spPr>
          <a:xfrm>
            <a:off x="7824040" y="501244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altLang="ko-KR" sz="16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6093AF1B-00D6-4CF4-9CCF-EF574DCD1250}"/>
              </a:ext>
            </a:extLst>
          </p:cNvPr>
          <p:cNvSpPr txBox="1">
            <a:spLocks/>
          </p:cNvSpPr>
          <p:nvPr/>
        </p:nvSpPr>
        <p:spPr>
          <a:xfrm>
            <a:off x="10049548" y="39696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+mn-lt"/>
              </a:rPr>
              <a:t>2020</a:t>
            </a:r>
            <a:endParaRPr lang="en-JM" altLang="ko-KR" sz="1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CF144D3F-D9B4-409C-9609-DBBD83A2FB14}"/>
              </a:ext>
            </a:extLst>
          </p:cNvPr>
          <p:cNvGrpSpPr/>
          <p:nvPr/>
        </p:nvGrpSpPr>
        <p:grpSpPr>
          <a:xfrm>
            <a:off x="964296" y="3413212"/>
            <a:ext cx="1358754" cy="766406"/>
            <a:chOff x="611560" y="3486643"/>
            <a:chExt cx="1358754" cy="766406"/>
          </a:xfrm>
        </p:grpSpPr>
        <p:sp>
          <p:nvSpPr>
            <p:cNvPr id="45" name="텍스트 개체 틀 4">
              <a:extLst>
                <a:ext uri="{FF2B5EF4-FFF2-40B4-BE49-F238E27FC236}">
                  <a16:creationId xmlns:a16="http://schemas.microsoft.com/office/drawing/2014/main" id="{B1C85FB7-CAE5-46C4-A064-478E66B790A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772720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F1317F8C-5211-418B-84D5-8CCA7F4139D3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348664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7F27B4B-3FED-4F91-8A17-4306E7BB72AA}"/>
              </a:ext>
            </a:extLst>
          </p:cNvPr>
          <p:cNvGrpSpPr/>
          <p:nvPr/>
        </p:nvGrpSpPr>
        <p:grpSpPr>
          <a:xfrm>
            <a:off x="3189337" y="3284602"/>
            <a:ext cx="1359693" cy="761296"/>
            <a:chOff x="2254431" y="3421327"/>
            <a:chExt cx="1359693" cy="761296"/>
          </a:xfrm>
        </p:grpSpPr>
        <p:sp>
          <p:nvSpPr>
            <p:cNvPr id="48" name="텍스트 개체 틀 4">
              <a:extLst>
                <a:ext uri="{FF2B5EF4-FFF2-40B4-BE49-F238E27FC236}">
                  <a16:creationId xmlns:a16="http://schemas.microsoft.com/office/drawing/2014/main" id="{CDC28DE2-3BEE-4E7B-B3EB-7EE237D0D292}"/>
                </a:ext>
              </a:extLst>
            </p:cNvPr>
            <p:cNvSpPr txBox="1">
              <a:spLocks/>
            </p:cNvSpPr>
            <p:nvPr/>
          </p:nvSpPr>
          <p:spPr>
            <a:xfrm>
              <a:off x="2254431" y="3702294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25141EFF-E3CD-44A4-8992-8794DBDAB463}"/>
                </a:ext>
              </a:extLst>
            </p:cNvPr>
            <p:cNvSpPr txBox="1">
              <a:spLocks/>
            </p:cNvSpPr>
            <p:nvPr/>
          </p:nvSpPr>
          <p:spPr>
            <a:xfrm>
              <a:off x="2255370" y="3421327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5">
            <a:extLst>
              <a:ext uri="{FF2B5EF4-FFF2-40B4-BE49-F238E27FC236}">
                <a16:creationId xmlns:a16="http://schemas.microsoft.com/office/drawing/2014/main" id="{258D0A9E-EA7E-45CB-9C64-522169CA0D2D}"/>
              </a:ext>
            </a:extLst>
          </p:cNvPr>
          <p:cNvGrpSpPr/>
          <p:nvPr/>
        </p:nvGrpSpPr>
        <p:grpSpPr>
          <a:xfrm>
            <a:off x="5413117" y="3047100"/>
            <a:ext cx="1363153" cy="752138"/>
            <a:chOff x="3927988" y="3126603"/>
            <a:chExt cx="1363153" cy="752138"/>
          </a:xfrm>
        </p:grpSpPr>
        <p:sp>
          <p:nvSpPr>
            <p:cNvPr id="51" name="텍스트 개체 틀 4">
              <a:extLst>
                <a:ext uri="{FF2B5EF4-FFF2-40B4-BE49-F238E27FC236}">
                  <a16:creationId xmlns:a16="http://schemas.microsoft.com/office/drawing/2014/main" id="{5281D229-7A78-4397-A191-4ED020C68767}"/>
                </a:ext>
              </a:extLst>
            </p:cNvPr>
            <p:cNvSpPr txBox="1">
              <a:spLocks/>
            </p:cNvSpPr>
            <p:nvPr/>
          </p:nvSpPr>
          <p:spPr>
            <a:xfrm>
              <a:off x="3927988" y="3398412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텍스트 개체 틀 4">
              <a:extLst>
                <a:ext uri="{FF2B5EF4-FFF2-40B4-BE49-F238E27FC236}">
                  <a16:creationId xmlns:a16="http://schemas.microsoft.com/office/drawing/2014/main" id="{18E2CE51-3D33-4EDB-884B-4711EA2153F7}"/>
                </a:ext>
              </a:extLst>
            </p:cNvPr>
            <p:cNvSpPr txBox="1">
              <a:spLocks/>
            </p:cNvSpPr>
            <p:nvPr/>
          </p:nvSpPr>
          <p:spPr>
            <a:xfrm>
              <a:off x="3932387" y="3126603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6">
            <a:extLst>
              <a:ext uri="{FF2B5EF4-FFF2-40B4-BE49-F238E27FC236}">
                <a16:creationId xmlns:a16="http://schemas.microsoft.com/office/drawing/2014/main" id="{8432B21B-FAE5-469C-9BEC-5DDF1DA794EF}"/>
              </a:ext>
            </a:extLst>
          </p:cNvPr>
          <p:cNvGrpSpPr/>
          <p:nvPr/>
        </p:nvGrpSpPr>
        <p:grpSpPr>
          <a:xfrm>
            <a:off x="7635853" y="2315550"/>
            <a:ext cx="1368701" cy="759230"/>
            <a:chOff x="5556852" y="2473794"/>
            <a:chExt cx="1368701" cy="759230"/>
          </a:xfrm>
        </p:grpSpPr>
        <p:sp>
          <p:nvSpPr>
            <p:cNvPr id="54" name="텍스트 개체 틀 4">
              <a:extLst>
                <a:ext uri="{FF2B5EF4-FFF2-40B4-BE49-F238E27FC236}">
                  <a16:creationId xmlns:a16="http://schemas.microsoft.com/office/drawing/2014/main" id="{D72B351A-9790-4220-8C5C-ED73C17F8307}"/>
                </a:ext>
              </a:extLst>
            </p:cNvPr>
            <p:cNvSpPr txBox="1">
              <a:spLocks/>
            </p:cNvSpPr>
            <p:nvPr/>
          </p:nvSpPr>
          <p:spPr>
            <a:xfrm>
              <a:off x="5566799" y="2752695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텍스트 개체 틀 4">
              <a:extLst>
                <a:ext uri="{FF2B5EF4-FFF2-40B4-BE49-F238E27FC236}">
                  <a16:creationId xmlns:a16="http://schemas.microsoft.com/office/drawing/2014/main" id="{086B3F2B-6878-4937-AA16-181E90C373FF}"/>
                </a:ext>
              </a:extLst>
            </p:cNvPr>
            <p:cNvSpPr txBox="1">
              <a:spLocks/>
            </p:cNvSpPr>
            <p:nvPr/>
          </p:nvSpPr>
          <p:spPr>
            <a:xfrm>
              <a:off x="5556852" y="2473794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7">
            <a:extLst>
              <a:ext uri="{FF2B5EF4-FFF2-40B4-BE49-F238E27FC236}">
                <a16:creationId xmlns:a16="http://schemas.microsoft.com/office/drawing/2014/main" id="{CE46CD28-A3D0-446F-8AFD-F1C3F46F6EA3}"/>
              </a:ext>
            </a:extLst>
          </p:cNvPr>
          <p:cNvGrpSpPr/>
          <p:nvPr/>
        </p:nvGrpSpPr>
        <p:grpSpPr>
          <a:xfrm>
            <a:off x="9866334" y="1519711"/>
            <a:ext cx="1358754" cy="755520"/>
            <a:chOff x="7222983" y="1481305"/>
            <a:chExt cx="1358754" cy="755520"/>
          </a:xfrm>
        </p:grpSpPr>
        <p:sp>
          <p:nvSpPr>
            <p:cNvPr id="57" name="텍스트 개체 틀 4">
              <a:extLst>
                <a:ext uri="{FF2B5EF4-FFF2-40B4-BE49-F238E27FC236}">
                  <a16:creationId xmlns:a16="http://schemas.microsoft.com/office/drawing/2014/main" id="{220EFADF-0C8D-410D-8BEF-885281BA1A87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756496"/>
              <a:ext cx="1358754" cy="480329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Contents Here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텍스트 개체 틀 4">
              <a:extLst>
                <a:ext uri="{FF2B5EF4-FFF2-40B4-BE49-F238E27FC236}">
                  <a16:creationId xmlns:a16="http://schemas.microsoft.com/office/drawing/2014/main" id="{82AC4A39-4588-4739-A7FD-BFB93BFC7B12}"/>
                </a:ext>
              </a:extLst>
            </p:cNvPr>
            <p:cNvSpPr txBox="1">
              <a:spLocks/>
            </p:cNvSpPr>
            <p:nvPr/>
          </p:nvSpPr>
          <p:spPr>
            <a:xfrm>
              <a:off x="7222983" y="1481305"/>
              <a:ext cx="1358754" cy="271565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0" anchor="ctr"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400" b="1" kern="1200" dirty="0">
                  <a:solidFill>
                    <a:srgbClr val="45C1A4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Text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E3DC0FB-AF7F-4730-AE56-7A24F6266854}"/>
              </a:ext>
            </a:extLst>
          </p:cNvPr>
          <p:cNvSpPr txBox="1"/>
          <p:nvPr/>
        </p:nvSpPr>
        <p:spPr>
          <a:xfrm>
            <a:off x="793983" y="1444019"/>
            <a:ext cx="33208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C6580-CB9B-4E00-976C-A89B490DB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EC6410-9C40-48FA-B6E6-FCD4B4BFEB8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BD0DC-218C-4D23-B3F3-C02FC0CD943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D6566-0BCD-4BFA-88DE-2435FB96182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482090-E1A9-4E11-9316-14CD8E3CDE5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CA36-AC81-4630-85AA-408D4EBF20F7}"/>
              </a:ext>
            </a:extLst>
          </p:cNvPr>
          <p:cNvSpPr/>
          <p:nvPr/>
        </p:nvSpPr>
        <p:spPr>
          <a:xfrm>
            <a:off x="1453561" y="3078178"/>
            <a:ext cx="1823792" cy="873661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8544D-3EE5-49F1-9709-4D926129FBEE}"/>
              </a:ext>
            </a:extLst>
          </p:cNvPr>
          <p:cNvSpPr/>
          <p:nvPr/>
        </p:nvSpPr>
        <p:spPr>
          <a:xfrm>
            <a:off x="3658183" y="3078178"/>
            <a:ext cx="1823792" cy="873661"/>
          </a:xfrm>
          <a:prstGeom prst="rect">
            <a:avLst/>
          </a:prstGeom>
          <a:solidFill>
            <a:schemeClr val="accent3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87B73-793A-4C1F-8654-6C77BDBCA7DA}"/>
              </a:ext>
            </a:extLst>
          </p:cNvPr>
          <p:cNvSpPr/>
          <p:nvPr/>
        </p:nvSpPr>
        <p:spPr>
          <a:xfrm>
            <a:off x="5862805" y="3078178"/>
            <a:ext cx="1823792" cy="873661"/>
          </a:xfrm>
          <a:prstGeom prst="rect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F96654-0455-4B2C-901C-20550909B7B1}"/>
              </a:ext>
            </a:extLst>
          </p:cNvPr>
          <p:cNvSpPr txBox="1">
            <a:spLocks/>
          </p:cNvSpPr>
          <p:nvPr/>
        </p:nvSpPr>
        <p:spPr>
          <a:xfrm rot="16200000">
            <a:off x="-270221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GB" altLang="ko-KR" sz="5400" dirty="0">
                <a:solidFill>
                  <a:schemeClr val="accent1"/>
                </a:solidFill>
              </a:rPr>
              <a:t>OUR TEAM L</a:t>
            </a:r>
            <a:r>
              <a:rPr lang="en-GB" altLang="ko-KR" sz="5400" dirty="0"/>
              <a:t>AYOUT</a:t>
            </a: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73E0F334-A583-4B1B-940B-9127FAC06EC1}"/>
              </a:ext>
            </a:extLst>
          </p:cNvPr>
          <p:cNvGrpSpPr/>
          <p:nvPr/>
        </p:nvGrpSpPr>
        <p:grpSpPr>
          <a:xfrm>
            <a:off x="1776744" y="5248659"/>
            <a:ext cx="5553200" cy="1184131"/>
            <a:chOff x="1747873" y="3161350"/>
            <a:chExt cx="3621608" cy="1184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D98BC0-E3E3-407E-BC4E-87C1292E5D94}"/>
                </a:ext>
              </a:extLst>
            </p:cNvPr>
            <p:cNvSpPr txBox="1"/>
            <p:nvPr/>
          </p:nvSpPr>
          <p:spPr>
            <a:xfrm>
              <a:off x="1747873" y="3161350"/>
              <a:ext cx="3621608" cy="37343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1800" b="1" kern="1200" dirty="0">
                  <a:solidFill>
                    <a:schemeClr val="accent4"/>
                  </a:solidFill>
                  <a:latin typeface="+mn-lt"/>
                  <a:ea typeface="+mn-ea"/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BAF9A-66DE-453E-ACD4-D6D294ABBFA0}"/>
                </a:ext>
              </a:extLst>
            </p:cNvPr>
            <p:cNvSpPr txBox="1"/>
            <p:nvPr/>
          </p:nvSpPr>
          <p:spPr>
            <a:xfrm>
              <a:off x="1747873" y="3514484"/>
              <a:ext cx="362160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+mn-lt"/>
                </a:rPr>
                <a:t>Get a modern PowerPoint  Presentation that is beautifully designed.  I hope and I believe that this Template will your Time. You can simply impress your audience and add a unique zing and appeal to your Reports. I hope and I believe that this Template will your Time.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DEC503-9168-40AD-8E7C-159907949EEB}"/>
              </a:ext>
            </a:extLst>
          </p:cNvPr>
          <p:cNvSpPr txBox="1"/>
          <p:nvPr/>
        </p:nvSpPr>
        <p:spPr>
          <a:xfrm>
            <a:off x="2010940" y="409200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3"/>
                </a:solidFill>
                <a:latin typeface="+mn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6BC0DE0C-D72B-457F-9065-F6C66FA19AE1}"/>
              </a:ext>
            </a:extLst>
          </p:cNvPr>
          <p:cNvGrpSpPr/>
          <p:nvPr/>
        </p:nvGrpSpPr>
        <p:grpSpPr>
          <a:xfrm>
            <a:off x="3739182" y="3273810"/>
            <a:ext cx="1647653" cy="491826"/>
            <a:chOff x="5062160" y="4534125"/>
            <a:chExt cx="2059200" cy="491826"/>
          </a:xfrm>
        </p:grpSpPr>
        <p:sp>
          <p:nvSpPr>
            <p:cNvPr id="19" name="Text Placeholder 22">
              <a:extLst>
                <a:ext uri="{FF2B5EF4-FFF2-40B4-BE49-F238E27FC236}">
                  <a16:creationId xmlns:a16="http://schemas.microsoft.com/office/drawing/2014/main" id="{CAC5E3DF-8B88-4627-8663-90C800287344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23">
              <a:extLst>
                <a:ext uri="{FF2B5EF4-FFF2-40B4-BE49-F238E27FC236}">
                  <a16:creationId xmlns:a16="http://schemas.microsoft.com/office/drawing/2014/main" id="{112CEAE5-90AB-41E8-B023-5D2D0B62F707}"/>
                </a:ext>
              </a:extLst>
            </p:cNvPr>
            <p:cNvSpPr txBox="1">
              <a:spLocks/>
            </p:cNvSpPr>
            <p:nvPr/>
          </p:nvSpPr>
          <p:spPr>
            <a:xfrm>
              <a:off x="5062160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grpSp>
        <p:nvGrpSpPr>
          <p:cNvPr id="22" name="그룹 3">
            <a:extLst>
              <a:ext uri="{FF2B5EF4-FFF2-40B4-BE49-F238E27FC236}">
                <a16:creationId xmlns:a16="http://schemas.microsoft.com/office/drawing/2014/main" id="{BF7B852D-3EE6-4474-9AC0-25B27235FA40}"/>
              </a:ext>
            </a:extLst>
          </p:cNvPr>
          <p:cNvGrpSpPr/>
          <p:nvPr/>
        </p:nvGrpSpPr>
        <p:grpSpPr>
          <a:xfrm>
            <a:off x="5950876" y="3273810"/>
            <a:ext cx="1647653" cy="491826"/>
            <a:chOff x="7915251" y="4534125"/>
            <a:chExt cx="2059200" cy="491826"/>
          </a:xfrm>
        </p:grpSpPr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D88D8716-07A9-42BC-97AF-A996B4F7B92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534125"/>
              <a:ext cx="20592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4" name="Text Placeholder 28">
              <a:extLst>
                <a:ext uri="{FF2B5EF4-FFF2-40B4-BE49-F238E27FC236}">
                  <a16:creationId xmlns:a16="http://schemas.microsoft.com/office/drawing/2014/main" id="{DD534B9F-94D2-4822-9153-22C46F22FFC9}"/>
                </a:ext>
              </a:extLst>
            </p:cNvPr>
            <p:cNvSpPr txBox="1">
              <a:spLocks/>
            </p:cNvSpPr>
            <p:nvPr/>
          </p:nvSpPr>
          <p:spPr>
            <a:xfrm>
              <a:off x="7915251" y="4776371"/>
              <a:ext cx="2059200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9E58BC53-7FDC-42AE-B252-9B88D17C0C4A}"/>
              </a:ext>
            </a:extLst>
          </p:cNvPr>
          <p:cNvGrpSpPr/>
          <p:nvPr/>
        </p:nvGrpSpPr>
        <p:grpSpPr>
          <a:xfrm>
            <a:off x="1536646" y="3273810"/>
            <a:ext cx="1648019" cy="491826"/>
            <a:chOff x="2173661" y="4534125"/>
            <a:chExt cx="2059657" cy="491826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57DDB244-1499-4713-92AD-4FD8163C7E77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534125"/>
              <a:ext cx="205965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FA9F246E-901E-49D9-9322-308ECB77E51D}"/>
                </a:ext>
              </a:extLst>
            </p:cNvPr>
            <p:cNvSpPr txBox="1">
              <a:spLocks/>
            </p:cNvSpPr>
            <p:nvPr/>
          </p:nvSpPr>
          <p:spPr>
            <a:xfrm>
              <a:off x="2173661" y="4776371"/>
              <a:ext cx="205965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1F749-5CD9-4691-9A81-036005BE6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756E97-4B1F-4E4D-A31D-0F80DDD3F7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DF248F5-C422-44D6-96F2-D6EBB96E98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9D5D3E-F135-4FF8-BAEE-5EF68E69B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4931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4CB7581C-510E-4D8D-90D8-4AC2E1C07591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749264" y="37717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DA287-44A1-4B4F-98EF-33FCB64D7A06}"/>
              </a:ext>
            </a:extLst>
          </p:cNvPr>
          <p:cNvGrpSpPr/>
          <p:nvPr/>
        </p:nvGrpSpPr>
        <p:grpSpPr>
          <a:xfrm>
            <a:off x="1208858" y="1722497"/>
            <a:ext cx="5044029" cy="3666808"/>
            <a:chOff x="1826560" y="2200625"/>
            <a:chExt cx="4684890" cy="3405729"/>
          </a:xfrm>
          <a:solidFill>
            <a:schemeClr val="accent2">
              <a:alpha val="40000"/>
            </a:schemeClr>
          </a:solidFill>
        </p:grpSpPr>
        <p:sp>
          <p:nvSpPr>
            <p:cNvPr id="11" name="Graphic 1">
              <a:extLst>
                <a:ext uri="{FF2B5EF4-FFF2-40B4-BE49-F238E27FC236}">
                  <a16:creationId xmlns:a16="http://schemas.microsoft.com/office/drawing/2014/main" id="{9585767E-7BA8-4EAE-85C8-C07F4BE3A273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35CD96-BE99-46B6-98BA-0511E6B6ACF9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8A3DF-CC90-439A-AC18-CB53BD855EA3}"/>
              </a:ext>
            </a:extLst>
          </p:cNvPr>
          <p:cNvGrpSpPr/>
          <p:nvPr/>
        </p:nvGrpSpPr>
        <p:grpSpPr>
          <a:xfrm>
            <a:off x="1051970" y="1647710"/>
            <a:ext cx="5044029" cy="3666808"/>
            <a:chOff x="1826560" y="2200625"/>
            <a:chExt cx="4684890" cy="3405729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C9E0A38C-149D-49BE-88A7-A15896C116F0}"/>
                </a:ext>
              </a:extLst>
            </p:cNvPr>
            <p:cNvSpPr/>
            <p:nvPr/>
          </p:nvSpPr>
          <p:spPr>
            <a:xfrm rot="3180245" flipH="1">
              <a:off x="3517428" y="509757"/>
              <a:ext cx="1303153" cy="4684890"/>
            </a:xfrm>
            <a:custGeom>
              <a:avLst/>
              <a:gdLst>
                <a:gd name="connsiteX0" fmla="*/ 1154719 w 1152525"/>
                <a:gd name="connsiteY0" fmla="*/ 2333878 h 4143375"/>
                <a:gd name="connsiteX1" fmla="*/ 1115667 w 1152525"/>
                <a:gd name="connsiteY1" fmla="*/ 1725230 h 4143375"/>
                <a:gd name="connsiteX2" fmla="*/ 1017559 w 1152525"/>
                <a:gd name="connsiteY2" fmla="*/ 1345183 h 4143375"/>
                <a:gd name="connsiteX3" fmla="*/ 1017559 w 1152525"/>
                <a:gd name="connsiteY3" fmla="*/ 1345183 h 4143375"/>
                <a:gd name="connsiteX4" fmla="*/ 986127 w 1152525"/>
                <a:gd name="connsiteY4" fmla="*/ 1166113 h 4143375"/>
                <a:gd name="connsiteX5" fmla="*/ 890877 w 1152525"/>
                <a:gd name="connsiteY5" fmla="*/ 868933 h 4143375"/>
                <a:gd name="connsiteX6" fmla="*/ 846109 w 1152525"/>
                <a:gd name="connsiteY6" fmla="*/ 723200 h 4143375"/>
                <a:gd name="connsiteX7" fmla="*/ 730857 w 1152525"/>
                <a:gd name="connsiteY7" fmla="*/ 423163 h 4143375"/>
                <a:gd name="connsiteX8" fmla="*/ 663229 w 1152525"/>
                <a:gd name="connsiteY8" fmla="*/ 74548 h 4143375"/>
                <a:gd name="connsiteX9" fmla="*/ 653704 w 1152525"/>
                <a:gd name="connsiteY9" fmla="*/ 1205 h 4143375"/>
                <a:gd name="connsiteX10" fmla="*/ 586077 w 1152525"/>
                <a:gd name="connsiteY10" fmla="*/ 58355 h 4143375"/>
                <a:gd name="connsiteX11" fmla="*/ 509877 w 1152525"/>
                <a:gd name="connsiteY11" fmla="*/ 172655 h 4143375"/>
                <a:gd name="connsiteX12" fmla="*/ 399387 w 1152525"/>
                <a:gd name="connsiteY12" fmla="*/ 325055 h 4143375"/>
                <a:gd name="connsiteX13" fmla="*/ 376527 w 1152525"/>
                <a:gd name="connsiteY13" fmla="*/ 360298 h 4143375"/>
                <a:gd name="connsiteX14" fmla="*/ 152689 w 1152525"/>
                <a:gd name="connsiteY14" fmla="*/ 698435 h 4143375"/>
                <a:gd name="connsiteX15" fmla="*/ 10767 w 1152525"/>
                <a:gd name="connsiteY15" fmla="*/ 1196593 h 4143375"/>
                <a:gd name="connsiteX16" fmla="*/ 20292 w 1152525"/>
                <a:gd name="connsiteY16" fmla="*/ 1388998 h 4143375"/>
                <a:gd name="connsiteX17" fmla="*/ 26007 w 1152525"/>
                <a:gd name="connsiteY17" fmla="*/ 1449958 h 4143375"/>
                <a:gd name="connsiteX18" fmla="*/ 82204 w 1152525"/>
                <a:gd name="connsiteY18" fmla="*/ 1870010 h 4143375"/>
                <a:gd name="connsiteX19" fmla="*/ 87919 w 1152525"/>
                <a:gd name="connsiteY19" fmla="*/ 1921445 h 4143375"/>
                <a:gd name="connsiteX20" fmla="*/ 108874 w 1152525"/>
                <a:gd name="connsiteY20" fmla="*/ 2122423 h 4143375"/>
                <a:gd name="connsiteX21" fmla="*/ 159357 w 1152525"/>
                <a:gd name="connsiteY21" fmla="*/ 2355785 h 4143375"/>
                <a:gd name="connsiteX22" fmla="*/ 201267 w 1152525"/>
                <a:gd name="connsiteY22" fmla="*/ 2654870 h 4143375"/>
                <a:gd name="connsiteX23" fmla="*/ 209839 w 1152525"/>
                <a:gd name="connsiteY23" fmla="*/ 2913950 h 4143375"/>
                <a:gd name="connsiteX24" fmla="*/ 183169 w 1152525"/>
                <a:gd name="connsiteY24" fmla="*/ 3205415 h 4143375"/>
                <a:gd name="connsiteX25" fmla="*/ 130782 w 1152525"/>
                <a:gd name="connsiteY25" fmla="*/ 3453065 h 4143375"/>
                <a:gd name="connsiteX26" fmla="*/ 123162 w 1152525"/>
                <a:gd name="connsiteY26" fmla="*/ 3662615 h 4143375"/>
                <a:gd name="connsiteX27" fmla="*/ 197457 w 1152525"/>
                <a:gd name="connsiteY27" fmla="*/ 3816920 h 4143375"/>
                <a:gd name="connsiteX28" fmla="*/ 207934 w 1152525"/>
                <a:gd name="connsiteY28" fmla="*/ 3896930 h 4143375"/>
                <a:gd name="connsiteX29" fmla="*/ 209839 w 1152525"/>
                <a:gd name="connsiteY29" fmla="*/ 4116958 h 4143375"/>
                <a:gd name="connsiteX30" fmla="*/ 217459 w 1152525"/>
                <a:gd name="connsiteY30" fmla="*/ 4145533 h 4143375"/>
                <a:gd name="connsiteX31" fmla="*/ 255559 w 1152525"/>
                <a:gd name="connsiteY31" fmla="*/ 4137913 h 4143375"/>
                <a:gd name="connsiteX32" fmla="*/ 319377 w 1152525"/>
                <a:gd name="connsiteY32" fmla="*/ 3989323 h 4143375"/>
                <a:gd name="connsiteX33" fmla="*/ 474634 w 1152525"/>
                <a:gd name="connsiteY33" fmla="*/ 3714050 h 4143375"/>
                <a:gd name="connsiteX34" fmla="*/ 726094 w 1152525"/>
                <a:gd name="connsiteY34" fmla="*/ 3431158 h 4143375"/>
                <a:gd name="connsiteX35" fmla="*/ 816582 w 1152525"/>
                <a:gd name="connsiteY35" fmla="*/ 3313048 h 4143375"/>
                <a:gd name="connsiteX36" fmla="*/ 907069 w 1152525"/>
                <a:gd name="connsiteY36" fmla="*/ 3190175 h 4143375"/>
                <a:gd name="connsiteX37" fmla="*/ 987079 w 1152525"/>
                <a:gd name="connsiteY37" fmla="*/ 2992055 h 4143375"/>
                <a:gd name="connsiteX38" fmla="*/ 1132812 w 1152525"/>
                <a:gd name="connsiteY38" fmla="*/ 2508185 h 4143375"/>
                <a:gd name="connsiteX39" fmla="*/ 1154719 w 1152525"/>
                <a:gd name="connsiteY39" fmla="*/ 2333878 h 4143375"/>
                <a:gd name="connsiteX40" fmla="*/ 1120429 w 1152525"/>
                <a:gd name="connsiteY40" fmla="*/ 2364358 h 4143375"/>
                <a:gd name="connsiteX41" fmla="*/ 816582 w 1152525"/>
                <a:gd name="connsiteY41" fmla="*/ 2673920 h 4143375"/>
                <a:gd name="connsiteX42" fmla="*/ 1126144 w 1152525"/>
                <a:gd name="connsiteY42" fmla="*/ 2386265 h 4143375"/>
                <a:gd name="connsiteX43" fmla="*/ 1053754 w 1152525"/>
                <a:gd name="connsiteY43" fmla="*/ 2601530 h 4143375"/>
                <a:gd name="connsiteX44" fmla="*/ 695614 w 1152525"/>
                <a:gd name="connsiteY44" fmla="*/ 2945383 h 4143375"/>
                <a:gd name="connsiteX45" fmla="*/ 863254 w 1152525"/>
                <a:gd name="connsiteY45" fmla="*/ 2712020 h 4143375"/>
                <a:gd name="connsiteX46" fmla="*/ 676564 w 1152525"/>
                <a:gd name="connsiteY46" fmla="*/ 2950145 h 4143375"/>
                <a:gd name="connsiteX47" fmla="*/ 733714 w 1152525"/>
                <a:gd name="connsiteY47" fmla="*/ 2650108 h 4143375"/>
                <a:gd name="connsiteX48" fmla="*/ 1009939 w 1152525"/>
                <a:gd name="connsiteY48" fmla="*/ 2372930 h 4143375"/>
                <a:gd name="connsiteX49" fmla="*/ 1127097 w 1152525"/>
                <a:gd name="connsiteY49" fmla="*/ 2187193 h 4143375"/>
                <a:gd name="connsiteX50" fmla="*/ 1120429 w 1152525"/>
                <a:gd name="connsiteY50" fmla="*/ 2364358 h 4143375"/>
                <a:gd name="connsiteX51" fmla="*/ 1122334 w 1152525"/>
                <a:gd name="connsiteY51" fmla="*/ 2003360 h 4143375"/>
                <a:gd name="connsiteX52" fmla="*/ 1001367 w 1152525"/>
                <a:gd name="connsiteY52" fmla="*/ 2350070 h 4143375"/>
                <a:gd name="connsiteX53" fmla="*/ 737524 w 1152525"/>
                <a:gd name="connsiteY53" fmla="*/ 2623438 h 4143375"/>
                <a:gd name="connsiteX54" fmla="*/ 751812 w 1152525"/>
                <a:gd name="connsiteY54" fmla="*/ 2549143 h 4143375"/>
                <a:gd name="connsiteX55" fmla="*/ 845157 w 1152525"/>
                <a:gd name="connsiteY55" fmla="*/ 2401505 h 4143375"/>
                <a:gd name="connsiteX56" fmla="*/ 1039467 w 1152525"/>
                <a:gd name="connsiteY56" fmla="*/ 2150045 h 4143375"/>
                <a:gd name="connsiteX57" fmla="*/ 1122334 w 1152525"/>
                <a:gd name="connsiteY57" fmla="*/ 2003360 h 4143375"/>
                <a:gd name="connsiteX58" fmla="*/ 1008034 w 1152525"/>
                <a:gd name="connsiteY58" fmla="*/ 1356613 h 4143375"/>
                <a:gd name="connsiteX59" fmla="*/ 1027084 w 1152525"/>
                <a:gd name="connsiteY59" fmla="*/ 1506155 h 4143375"/>
                <a:gd name="connsiteX60" fmla="*/ 982317 w 1152525"/>
                <a:gd name="connsiteY60" fmla="*/ 1604263 h 4143375"/>
                <a:gd name="connsiteX61" fmla="*/ 1035657 w 1152525"/>
                <a:gd name="connsiteY61" fmla="*/ 1533778 h 4143375"/>
                <a:gd name="connsiteX62" fmla="*/ 1056612 w 1152525"/>
                <a:gd name="connsiteY62" fmla="*/ 1547113 h 4143375"/>
                <a:gd name="connsiteX63" fmla="*/ 1065184 w 1152525"/>
                <a:gd name="connsiteY63" fmla="*/ 1630933 h 4143375"/>
                <a:gd name="connsiteX64" fmla="*/ 1044229 w 1152525"/>
                <a:gd name="connsiteY64" fmla="*/ 1715705 h 4143375"/>
                <a:gd name="connsiteX65" fmla="*/ 1044229 w 1152525"/>
                <a:gd name="connsiteY65" fmla="*/ 1715705 h 4143375"/>
                <a:gd name="connsiteX66" fmla="*/ 1044229 w 1152525"/>
                <a:gd name="connsiteY66" fmla="*/ 1715705 h 4143375"/>
                <a:gd name="connsiteX67" fmla="*/ 995652 w 1152525"/>
                <a:gd name="connsiteY67" fmla="*/ 1834768 h 4143375"/>
                <a:gd name="connsiteX68" fmla="*/ 1077567 w 1152525"/>
                <a:gd name="connsiteY68" fmla="*/ 1683320 h 4143375"/>
                <a:gd name="connsiteX69" fmla="*/ 1103284 w 1152525"/>
                <a:gd name="connsiteY69" fmla="*/ 1837625 h 4143375"/>
                <a:gd name="connsiteX70" fmla="*/ 1004224 w 1152525"/>
                <a:gd name="connsiteY70" fmla="*/ 2167190 h 4143375"/>
                <a:gd name="connsiteX71" fmla="*/ 826107 w 1152525"/>
                <a:gd name="connsiteY71" fmla="*/ 2389123 h 4143375"/>
                <a:gd name="connsiteX72" fmla="*/ 751812 w 1152525"/>
                <a:gd name="connsiteY72" fmla="*/ 2505328 h 4143375"/>
                <a:gd name="connsiteX73" fmla="*/ 760384 w 1152525"/>
                <a:gd name="connsiteY73" fmla="*/ 2401505 h 4143375"/>
                <a:gd name="connsiteX74" fmla="*/ 941359 w 1152525"/>
                <a:gd name="connsiteY74" fmla="*/ 2153855 h 4143375"/>
                <a:gd name="connsiteX75" fmla="*/ 1005177 w 1152525"/>
                <a:gd name="connsiteY75" fmla="*/ 2010028 h 4143375"/>
                <a:gd name="connsiteX76" fmla="*/ 934692 w 1152525"/>
                <a:gd name="connsiteY76" fmla="*/ 2128138 h 4143375"/>
                <a:gd name="connsiteX77" fmla="*/ 892782 w 1152525"/>
                <a:gd name="connsiteY77" fmla="*/ 2183383 h 4143375"/>
                <a:gd name="connsiteX78" fmla="*/ 760384 w 1152525"/>
                <a:gd name="connsiteY78" fmla="*/ 2365310 h 4143375"/>
                <a:gd name="connsiteX79" fmla="*/ 754669 w 1152525"/>
                <a:gd name="connsiteY79" fmla="*/ 2264345 h 4143375"/>
                <a:gd name="connsiteX80" fmla="*/ 764194 w 1152525"/>
                <a:gd name="connsiteY80" fmla="*/ 2077655 h 4143375"/>
                <a:gd name="connsiteX81" fmla="*/ 925167 w 1152525"/>
                <a:gd name="connsiteY81" fmla="*/ 1889060 h 4143375"/>
                <a:gd name="connsiteX82" fmla="*/ 756574 w 1152525"/>
                <a:gd name="connsiteY82" fmla="*/ 2061463 h 4143375"/>
                <a:gd name="connsiteX83" fmla="*/ 902307 w 1152525"/>
                <a:gd name="connsiteY83" fmla="*/ 1629028 h 4143375"/>
                <a:gd name="connsiteX84" fmla="*/ 1008034 w 1152525"/>
                <a:gd name="connsiteY84" fmla="*/ 1356613 h 4143375"/>
                <a:gd name="connsiteX85" fmla="*/ 933739 w 1152525"/>
                <a:gd name="connsiteY85" fmla="*/ 1175638 h 4143375"/>
                <a:gd name="connsiteX86" fmla="*/ 940407 w 1152525"/>
                <a:gd name="connsiteY86" fmla="*/ 1108963 h 4143375"/>
                <a:gd name="connsiteX87" fmla="*/ 988032 w 1152525"/>
                <a:gd name="connsiteY87" fmla="*/ 1327085 h 4143375"/>
                <a:gd name="connsiteX88" fmla="*/ 750859 w 1152525"/>
                <a:gd name="connsiteY88" fmla="*/ 1846198 h 4143375"/>
                <a:gd name="connsiteX89" fmla="*/ 758479 w 1152525"/>
                <a:gd name="connsiteY89" fmla="*/ 1688083 h 4143375"/>
                <a:gd name="connsiteX90" fmla="*/ 863254 w 1152525"/>
                <a:gd name="connsiteY90" fmla="*/ 1483295 h 4143375"/>
                <a:gd name="connsiteX91" fmla="*/ 933739 w 1152525"/>
                <a:gd name="connsiteY91" fmla="*/ 1175638 h 4143375"/>
                <a:gd name="connsiteX92" fmla="*/ 913737 w 1152525"/>
                <a:gd name="connsiteY92" fmla="*/ 1079435 h 4143375"/>
                <a:gd name="connsiteX93" fmla="*/ 838489 w 1152525"/>
                <a:gd name="connsiteY93" fmla="*/ 1467103 h 4143375"/>
                <a:gd name="connsiteX94" fmla="*/ 737524 w 1152525"/>
                <a:gd name="connsiteY94" fmla="*/ 1673795 h 4143375"/>
                <a:gd name="connsiteX95" fmla="*/ 733714 w 1152525"/>
                <a:gd name="connsiteY95" fmla="*/ 1611883 h 4143375"/>
                <a:gd name="connsiteX96" fmla="*/ 793722 w 1152525"/>
                <a:gd name="connsiteY96" fmla="*/ 1456625 h 4143375"/>
                <a:gd name="connsiteX97" fmla="*/ 867064 w 1152525"/>
                <a:gd name="connsiteY97" fmla="*/ 1279460 h 4143375"/>
                <a:gd name="connsiteX98" fmla="*/ 727047 w 1152525"/>
                <a:gd name="connsiteY98" fmla="*/ 1581403 h 4143375"/>
                <a:gd name="connsiteX99" fmla="*/ 719427 w 1152525"/>
                <a:gd name="connsiteY99" fmla="*/ 1499488 h 4143375"/>
                <a:gd name="connsiteX100" fmla="*/ 866112 w 1152525"/>
                <a:gd name="connsiteY100" fmla="*/ 1182305 h 4143375"/>
                <a:gd name="connsiteX101" fmla="*/ 895639 w 1152525"/>
                <a:gd name="connsiteY101" fmla="*/ 1006093 h 4143375"/>
                <a:gd name="connsiteX102" fmla="*/ 913737 w 1152525"/>
                <a:gd name="connsiteY102" fmla="*/ 1079435 h 4143375"/>
                <a:gd name="connsiteX103" fmla="*/ 737524 w 1152525"/>
                <a:gd name="connsiteY103" fmla="*/ 732725 h 4143375"/>
                <a:gd name="connsiteX104" fmla="*/ 704187 w 1152525"/>
                <a:gd name="connsiteY104" fmla="*/ 995615 h 4143375"/>
                <a:gd name="connsiteX105" fmla="*/ 664182 w 1152525"/>
                <a:gd name="connsiteY105" fmla="*/ 1186115 h 4143375"/>
                <a:gd name="connsiteX106" fmla="*/ 723237 w 1152525"/>
                <a:gd name="connsiteY106" fmla="*/ 1008950 h 4143375"/>
                <a:gd name="connsiteX107" fmla="*/ 740382 w 1152525"/>
                <a:gd name="connsiteY107" fmla="*/ 857503 h 4143375"/>
                <a:gd name="connsiteX108" fmla="*/ 773719 w 1152525"/>
                <a:gd name="connsiteY108" fmla="*/ 673670 h 4143375"/>
                <a:gd name="connsiteX109" fmla="*/ 796579 w 1152525"/>
                <a:gd name="connsiteY109" fmla="*/ 1012760 h 4143375"/>
                <a:gd name="connsiteX110" fmla="*/ 696567 w 1152525"/>
                <a:gd name="connsiteY110" fmla="*/ 1308988 h 4143375"/>
                <a:gd name="connsiteX111" fmla="*/ 838489 w 1152525"/>
                <a:gd name="connsiteY111" fmla="*/ 825118 h 4143375"/>
                <a:gd name="connsiteX112" fmla="*/ 874684 w 1152525"/>
                <a:gd name="connsiteY112" fmla="*/ 1001330 h 4143375"/>
                <a:gd name="connsiteX113" fmla="*/ 706092 w 1152525"/>
                <a:gd name="connsiteY113" fmla="*/ 1474723 h 4143375"/>
                <a:gd name="connsiteX114" fmla="*/ 667039 w 1152525"/>
                <a:gd name="connsiteY114" fmla="*/ 1326133 h 4143375"/>
                <a:gd name="connsiteX115" fmla="*/ 627034 w 1152525"/>
                <a:gd name="connsiteY115" fmla="*/ 1074673 h 4143375"/>
                <a:gd name="connsiteX116" fmla="*/ 646084 w 1152525"/>
                <a:gd name="connsiteY116" fmla="*/ 977518 h 4143375"/>
                <a:gd name="connsiteX117" fmla="*/ 704187 w 1152525"/>
                <a:gd name="connsiteY117" fmla="*/ 640333 h 4143375"/>
                <a:gd name="connsiteX118" fmla="*/ 704187 w 1152525"/>
                <a:gd name="connsiteY118" fmla="*/ 640333 h 4143375"/>
                <a:gd name="connsiteX119" fmla="*/ 727999 w 1152525"/>
                <a:gd name="connsiteY119" fmla="*/ 518413 h 4143375"/>
                <a:gd name="connsiteX120" fmla="*/ 737524 w 1152525"/>
                <a:gd name="connsiteY120" fmla="*/ 732725 h 4143375"/>
                <a:gd name="connsiteX121" fmla="*/ 711807 w 1152525"/>
                <a:gd name="connsiteY121" fmla="*/ 495553 h 4143375"/>
                <a:gd name="connsiteX122" fmla="*/ 673707 w 1152525"/>
                <a:gd name="connsiteY122" fmla="*/ 714628 h 4143375"/>
                <a:gd name="connsiteX123" fmla="*/ 614652 w 1152525"/>
                <a:gd name="connsiteY123" fmla="*/ 982280 h 4143375"/>
                <a:gd name="connsiteX124" fmla="*/ 701329 w 1152525"/>
                <a:gd name="connsiteY124" fmla="*/ 394588 h 4143375"/>
                <a:gd name="connsiteX125" fmla="*/ 711807 w 1152525"/>
                <a:gd name="connsiteY125" fmla="*/ 495553 h 4143375"/>
                <a:gd name="connsiteX126" fmla="*/ 630844 w 1152525"/>
                <a:gd name="connsiteY126" fmla="*/ 94550 h 4143375"/>
                <a:gd name="connsiteX127" fmla="*/ 637512 w 1152525"/>
                <a:gd name="connsiteY127" fmla="*/ 548893 h 4143375"/>
                <a:gd name="connsiteX128" fmla="*/ 630844 w 1152525"/>
                <a:gd name="connsiteY128" fmla="*/ 94550 h 4143375"/>
                <a:gd name="connsiteX129" fmla="*/ 485112 w 1152525"/>
                <a:gd name="connsiteY129" fmla="*/ 346010 h 4143375"/>
                <a:gd name="connsiteX130" fmla="*/ 606079 w 1152525"/>
                <a:gd name="connsiteY130" fmla="*/ 77405 h 4143375"/>
                <a:gd name="connsiteX131" fmla="*/ 579409 w 1152525"/>
                <a:gd name="connsiteY131" fmla="*/ 254570 h 4143375"/>
                <a:gd name="connsiteX132" fmla="*/ 609889 w 1152525"/>
                <a:gd name="connsiteY132" fmla="*/ 532700 h 4143375"/>
                <a:gd name="connsiteX133" fmla="*/ 591792 w 1152525"/>
                <a:gd name="connsiteY133" fmla="*/ 763205 h 4143375"/>
                <a:gd name="connsiteX134" fmla="*/ 485112 w 1152525"/>
                <a:gd name="connsiteY134" fmla="*/ 346010 h 4143375"/>
                <a:gd name="connsiteX135" fmla="*/ 373669 w 1152525"/>
                <a:gd name="connsiteY135" fmla="*/ 413638 h 4143375"/>
                <a:gd name="connsiteX136" fmla="*/ 484159 w 1152525"/>
                <a:gd name="connsiteY136" fmla="*/ 234568 h 4143375"/>
                <a:gd name="connsiteX137" fmla="*/ 464157 w 1152525"/>
                <a:gd name="connsiteY137" fmla="*/ 356488 h 4143375"/>
                <a:gd name="connsiteX138" fmla="*/ 504162 w 1152525"/>
                <a:gd name="connsiteY138" fmla="*/ 582230 h 4143375"/>
                <a:gd name="connsiteX139" fmla="*/ 543214 w 1152525"/>
                <a:gd name="connsiteY139" fmla="*/ 707008 h 4143375"/>
                <a:gd name="connsiteX140" fmla="*/ 586077 w 1152525"/>
                <a:gd name="connsiteY140" fmla="*/ 1007045 h 4143375"/>
                <a:gd name="connsiteX141" fmla="*/ 540357 w 1152525"/>
                <a:gd name="connsiteY141" fmla="*/ 910843 h 4143375"/>
                <a:gd name="connsiteX142" fmla="*/ 456537 w 1152525"/>
                <a:gd name="connsiteY142" fmla="*/ 757490 h 4143375"/>
                <a:gd name="connsiteX143" fmla="*/ 373669 w 1152525"/>
                <a:gd name="connsiteY143" fmla="*/ 413638 h 4143375"/>
                <a:gd name="connsiteX144" fmla="*/ 202219 w 1152525"/>
                <a:gd name="connsiteY144" fmla="*/ 661288 h 4143375"/>
                <a:gd name="connsiteX145" fmla="*/ 319377 w 1152525"/>
                <a:gd name="connsiteY145" fmla="*/ 457453 h 4143375"/>
                <a:gd name="connsiteX146" fmla="*/ 348904 w 1152525"/>
                <a:gd name="connsiteY146" fmla="*/ 465073 h 4143375"/>
                <a:gd name="connsiteX147" fmla="*/ 446059 w 1152525"/>
                <a:gd name="connsiteY147" fmla="*/ 793685 h 4143375"/>
                <a:gd name="connsiteX148" fmla="*/ 607032 w 1152525"/>
                <a:gd name="connsiteY148" fmla="*/ 1151825 h 4143375"/>
                <a:gd name="connsiteX149" fmla="*/ 448917 w 1152525"/>
                <a:gd name="connsiteY149" fmla="*/ 908938 h 4143375"/>
                <a:gd name="connsiteX150" fmla="*/ 611794 w 1152525"/>
                <a:gd name="connsiteY150" fmla="*/ 1188973 h 4143375"/>
                <a:gd name="connsiteX151" fmla="*/ 637512 w 1152525"/>
                <a:gd name="connsiteY151" fmla="*/ 1319465 h 4143375"/>
                <a:gd name="connsiteX152" fmla="*/ 641322 w 1152525"/>
                <a:gd name="connsiteY152" fmla="*/ 1372805 h 4143375"/>
                <a:gd name="connsiteX153" fmla="*/ 457489 w 1152525"/>
                <a:gd name="connsiteY153" fmla="*/ 1154683 h 4143375"/>
                <a:gd name="connsiteX154" fmla="*/ 202219 w 1152525"/>
                <a:gd name="connsiteY154" fmla="*/ 661288 h 4143375"/>
                <a:gd name="connsiteX155" fmla="*/ 137449 w 1152525"/>
                <a:gd name="connsiteY155" fmla="*/ 858455 h 4143375"/>
                <a:gd name="connsiteX156" fmla="*/ 189837 w 1152525"/>
                <a:gd name="connsiteY156" fmla="*/ 1002283 h 4143375"/>
                <a:gd name="connsiteX157" fmla="*/ 311757 w 1152525"/>
                <a:gd name="connsiteY157" fmla="*/ 1138490 h 4143375"/>
                <a:gd name="connsiteX158" fmla="*/ 182217 w 1152525"/>
                <a:gd name="connsiteY158" fmla="*/ 684148 h 4143375"/>
                <a:gd name="connsiteX159" fmla="*/ 186979 w 1152525"/>
                <a:gd name="connsiteY159" fmla="*/ 724153 h 4143375"/>
                <a:gd name="connsiteX160" fmla="*/ 316519 w 1152525"/>
                <a:gd name="connsiteY160" fmla="*/ 1022285 h 4143375"/>
                <a:gd name="connsiteX161" fmla="*/ 464157 w 1152525"/>
                <a:gd name="connsiteY161" fmla="*/ 1194688 h 4143375"/>
                <a:gd name="connsiteX162" fmla="*/ 464157 w 1152525"/>
                <a:gd name="connsiteY162" fmla="*/ 1194688 h 4143375"/>
                <a:gd name="connsiteX163" fmla="*/ 464157 w 1152525"/>
                <a:gd name="connsiteY163" fmla="*/ 1194688 h 4143375"/>
                <a:gd name="connsiteX164" fmla="*/ 636559 w 1152525"/>
                <a:gd name="connsiteY164" fmla="*/ 1409953 h 4143375"/>
                <a:gd name="connsiteX165" fmla="*/ 653704 w 1152525"/>
                <a:gd name="connsiteY165" fmla="*/ 1509965 h 4143375"/>
                <a:gd name="connsiteX166" fmla="*/ 668944 w 1152525"/>
                <a:gd name="connsiteY166" fmla="*/ 1680463 h 4143375"/>
                <a:gd name="connsiteX167" fmla="*/ 292707 w 1152525"/>
                <a:gd name="connsiteY167" fmla="*/ 1261363 h 4143375"/>
                <a:gd name="connsiteX168" fmla="*/ 149832 w 1152525"/>
                <a:gd name="connsiteY168" fmla="*/ 1002283 h 4143375"/>
                <a:gd name="connsiteX169" fmla="*/ 137449 w 1152525"/>
                <a:gd name="connsiteY169" fmla="*/ 858455 h 4143375"/>
                <a:gd name="connsiteX170" fmla="*/ 56487 w 1152525"/>
                <a:gd name="connsiteY170" fmla="*/ 1119440 h 4143375"/>
                <a:gd name="connsiteX171" fmla="*/ 130782 w 1152525"/>
                <a:gd name="connsiteY171" fmla="*/ 1298510 h 4143375"/>
                <a:gd name="connsiteX172" fmla="*/ 79347 w 1152525"/>
                <a:gd name="connsiteY172" fmla="*/ 1132775 h 4143375"/>
                <a:gd name="connsiteX173" fmla="*/ 109827 w 1152525"/>
                <a:gd name="connsiteY173" fmla="*/ 954658 h 4143375"/>
                <a:gd name="connsiteX174" fmla="*/ 217459 w 1152525"/>
                <a:gd name="connsiteY174" fmla="*/ 1204213 h 4143375"/>
                <a:gd name="connsiteX175" fmla="*/ 478444 w 1152525"/>
                <a:gd name="connsiteY175" fmla="*/ 1486153 h 4143375"/>
                <a:gd name="connsiteX176" fmla="*/ 594649 w 1152525"/>
                <a:gd name="connsiteY176" fmla="*/ 1608073 h 4143375"/>
                <a:gd name="connsiteX177" fmla="*/ 218412 w 1152525"/>
                <a:gd name="connsiteY177" fmla="*/ 1357565 h 4143375"/>
                <a:gd name="connsiteX178" fmla="*/ 667992 w 1152525"/>
                <a:gd name="connsiteY178" fmla="*/ 1737613 h 4143375"/>
                <a:gd name="connsiteX179" fmla="*/ 667992 w 1152525"/>
                <a:gd name="connsiteY179" fmla="*/ 1846198 h 4143375"/>
                <a:gd name="connsiteX180" fmla="*/ 674659 w 1152525"/>
                <a:gd name="connsiteY180" fmla="*/ 1924303 h 4143375"/>
                <a:gd name="connsiteX181" fmla="*/ 662277 w 1152525"/>
                <a:gd name="connsiteY181" fmla="*/ 1940495 h 4143375"/>
                <a:gd name="connsiteX182" fmla="*/ 325092 w 1152525"/>
                <a:gd name="connsiteY182" fmla="*/ 1641410 h 4143375"/>
                <a:gd name="connsiteX183" fmla="*/ 114589 w 1152525"/>
                <a:gd name="connsiteY183" fmla="*/ 1483295 h 4143375"/>
                <a:gd name="connsiteX184" fmla="*/ 56487 w 1152525"/>
                <a:gd name="connsiteY184" fmla="*/ 1119440 h 4143375"/>
                <a:gd name="connsiteX185" fmla="*/ 55534 w 1152525"/>
                <a:gd name="connsiteY185" fmla="*/ 1467103 h 4143375"/>
                <a:gd name="connsiteX186" fmla="*/ 323187 w 1152525"/>
                <a:gd name="connsiteY186" fmla="*/ 1677605 h 4143375"/>
                <a:gd name="connsiteX187" fmla="*/ 598459 w 1152525"/>
                <a:gd name="connsiteY187" fmla="*/ 1898585 h 4143375"/>
                <a:gd name="connsiteX188" fmla="*/ 663229 w 1152525"/>
                <a:gd name="connsiteY188" fmla="*/ 1992883 h 4143375"/>
                <a:gd name="connsiteX189" fmla="*/ 660372 w 1152525"/>
                <a:gd name="connsiteY189" fmla="*/ 2209100 h 4143375"/>
                <a:gd name="connsiteX190" fmla="*/ 592744 w 1152525"/>
                <a:gd name="connsiteY190" fmla="*/ 2114803 h 4143375"/>
                <a:gd name="connsiteX191" fmla="*/ 319377 w 1152525"/>
                <a:gd name="connsiteY191" fmla="*/ 1866200 h 4143375"/>
                <a:gd name="connsiteX192" fmla="*/ 142212 w 1152525"/>
                <a:gd name="connsiteY192" fmla="*/ 1725230 h 4143375"/>
                <a:gd name="connsiteX193" fmla="*/ 54582 w 1152525"/>
                <a:gd name="connsiteY193" fmla="*/ 1581403 h 4143375"/>
                <a:gd name="connsiteX194" fmla="*/ 55534 w 1152525"/>
                <a:gd name="connsiteY194" fmla="*/ 1467103 h 4143375"/>
                <a:gd name="connsiteX195" fmla="*/ 69822 w 1152525"/>
                <a:gd name="connsiteY195" fmla="*/ 1692845 h 4143375"/>
                <a:gd name="connsiteX196" fmla="*/ 294612 w 1152525"/>
                <a:gd name="connsiteY196" fmla="*/ 1879535 h 4143375"/>
                <a:gd name="connsiteX197" fmla="*/ 294612 w 1152525"/>
                <a:gd name="connsiteY197" fmla="*/ 1879535 h 4143375"/>
                <a:gd name="connsiteX198" fmla="*/ 659419 w 1152525"/>
                <a:gd name="connsiteY198" fmla="*/ 2282443 h 4143375"/>
                <a:gd name="connsiteX199" fmla="*/ 460347 w 1152525"/>
                <a:gd name="connsiteY199" fmla="*/ 2119565 h 4143375"/>
                <a:gd name="connsiteX200" fmla="*/ 656562 w 1152525"/>
                <a:gd name="connsiteY200" fmla="*/ 2334830 h 4143375"/>
                <a:gd name="connsiteX201" fmla="*/ 640369 w 1152525"/>
                <a:gd name="connsiteY201" fmla="*/ 2509138 h 4143375"/>
                <a:gd name="connsiteX202" fmla="*/ 456537 w 1152525"/>
                <a:gd name="connsiteY202" fmla="*/ 2230055 h 4143375"/>
                <a:gd name="connsiteX203" fmla="*/ 266037 w 1152525"/>
                <a:gd name="connsiteY203" fmla="*/ 2050985 h 4143375"/>
                <a:gd name="connsiteX204" fmla="*/ 69822 w 1152525"/>
                <a:gd name="connsiteY204" fmla="*/ 1692845 h 4143375"/>
                <a:gd name="connsiteX205" fmla="*/ 135544 w 1152525"/>
                <a:gd name="connsiteY205" fmla="*/ 2132900 h 4143375"/>
                <a:gd name="connsiteX206" fmla="*/ 326997 w 1152525"/>
                <a:gd name="connsiteY206" fmla="*/ 2269108 h 4143375"/>
                <a:gd name="connsiteX207" fmla="*/ 119352 w 1152525"/>
                <a:gd name="connsiteY207" fmla="*/ 2081465 h 4143375"/>
                <a:gd name="connsiteX208" fmla="*/ 112684 w 1152525"/>
                <a:gd name="connsiteY208" fmla="*/ 1971928 h 4143375"/>
                <a:gd name="connsiteX209" fmla="*/ 117447 w 1152525"/>
                <a:gd name="connsiteY209" fmla="*/ 1924303 h 4143375"/>
                <a:gd name="connsiteX210" fmla="*/ 144117 w 1152525"/>
                <a:gd name="connsiteY210" fmla="*/ 1955735 h 4143375"/>
                <a:gd name="connsiteX211" fmla="*/ 292707 w 1152525"/>
                <a:gd name="connsiteY211" fmla="*/ 2117660 h 4143375"/>
                <a:gd name="connsiteX212" fmla="*/ 292707 w 1152525"/>
                <a:gd name="connsiteY212" fmla="*/ 2117660 h 4143375"/>
                <a:gd name="connsiteX213" fmla="*/ 597507 w 1152525"/>
                <a:gd name="connsiteY213" fmla="*/ 2470085 h 4143375"/>
                <a:gd name="connsiteX214" fmla="*/ 627987 w 1152525"/>
                <a:gd name="connsiteY214" fmla="*/ 2611055 h 4143375"/>
                <a:gd name="connsiteX215" fmla="*/ 515592 w 1152525"/>
                <a:gd name="connsiteY215" fmla="*/ 2436748 h 4143375"/>
                <a:gd name="connsiteX216" fmla="*/ 618462 w 1152525"/>
                <a:gd name="connsiteY216" fmla="*/ 2642488 h 4143375"/>
                <a:gd name="connsiteX217" fmla="*/ 600364 w 1152525"/>
                <a:gd name="connsiteY217" fmla="*/ 2744405 h 4143375"/>
                <a:gd name="connsiteX218" fmla="*/ 201267 w 1152525"/>
                <a:gd name="connsiteY218" fmla="*/ 2273870 h 4143375"/>
                <a:gd name="connsiteX219" fmla="*/ 135544 w 1152525"/>
                <a:gd name="connsiteY219" fmla="*/ 2132900 h 4143375"/>
                <a:gd name="connsiteX220" fmla="*/ 181264 w 1152525"/>
                <a:gd name="connsiteY220" fmla="*/ 2282443 h 4143375"/>
                <a:gd name="connsiteX221" fmla="*/ 538452 w 1152525"/>
                <a:gd name="connsiteY221" fmla="*/ 2651060 h 4143375"/>
                <a:gd name="connsiteX222" fmla="*/ 244129 w 1152525"/>
                <a:gd name="connsiteY222" fmla="*/ 2368168 h 4143375"/>
                <a:gd name="connsiteX223" fmla="*/ 333664 w 1152525"/>
                <a:gd name="connsiteY223" fmla="*/ 2469133 h 4143375"/>
                <a:gd name="connsiteX224" fmla="*/ 333664 w 1152525"/>
                <a:gd name="connsiteY224" fmla="*/ 2469133 h 4143375"/>
                <a:gd name="connsiteX225" fmla="*/ 565122 w 1152525"/>
                <a:gd name="connsiteY225" fmla="*/ 2732023 h 4143375"/>
                <a:gd name="connsiteX226" fmla="*/ 583219 w 1152525"/>
                <a:gd name="connsiteY226" fmla="*/ 2819653 h 4143375"/>
                <a:gd name="connsiteX227" fmla="*/ 561312 w 1152525"/>
                <a:gd name="connsiteY227" fmla="*/ 2951098 h 4143375"/>
                <a:gd name="connsiteX228" fmla="*/ 422247 w 1152525"/>
                <a:gd name="connsiteY228" fmla="*/ 2740595 h 4143375"/>
                <a:gd name="connsiteX229" fmla="*/ 292707 w 1152525"/>
                <a:gd name="connsiteY229" fmla="*/ 2623438 h 4143375"/>
                <a:gd name="connsiteX230" fmla="*/ 181264 w 1152525"/>
                <a:gd name="connsiteY230" fmla="*/ 2282443 h 4143375"/>
                <a:gd name="connsiteX231" fmla="*/ 510829 w 1152525"/>
                <a:gd name="connsiteY231" fmla="*/ 3152075 h 4143375"/>
                <a:gd name="connsiteX232" fmla="*/ 379384 w 1152525"/>
                <a:gd name="connsiteY232" fmla="*/ 2880613 h 4143375"/>
                <a:gd name="connsiteX233" fmla="*/ 282229 w 1152525"/>
                <a:gd name="connsiteY233" fmla="*/ 2765360 h 4143375"/>
                <a:gd name="connsiteX234" fmla="*/ 224127 w 1152525"/>
                <a:gd name="connsiteY234" fmla="*/ 2585338 h 4143375"/>
                <a:gd name="connsiteX235" fmla="*/ 349857 w 1152525"/>
                <a:gd name="connsiteY235" fmla="*/ 2698685 h 4143375"/>
                <a:gd name="connsiteX236" fmla="*/ 537499 w 1152525"/>
                <a:gd name="connsiteY236" fmla="*/ 2938715 h 4143375"/>
                <a:gd name="connsiteX237" fmla="*/ 547024 w 1152525"/>
                <a:gd name="connsiteY237" fmla="*/ 3017773 h 4143375"/>
                <a:gd name="connsiteX238" fmla="*/ 510829 w 1152525"/>
                <a:gd name="connsiteY238" fmla="*/ 3152075 h 4143375"/>
                <a:gd name="connsiteX239" fmla="*/ 224127 w 1152525"/>
                <a:gd name="connsiteY239" fmla="*/ 2726308 h 4143375"/>
                <a:gd name="connsiteX240" fmla="*/ 330807 w 1152525"/>
                <a:gd name="connsiteY240" fmla="*/ 2860610 h 4143375"/>
                <a:gd name="connsiteX241" fmla="*/ 362239 w 1152525"/>
                <a:gd name="connsiteY241" fmla="*/ 2895853 h 4143375"/>
                <a:gd name="connsiteX242" fmla="*/ 488922 w 1152525"/>
                <a:gd name="connsiteY242" fmla="*/ 3133978 h 4143375"/>
                <a:gd name="connsiteX243" fmla="*/ 488922 w 1152525"/>
                <a:gd name="connsiteY243" fmla="*/ 3213035 h 4143375"/>
                <a:gd name="connsiteX244" fmla="*/ 451774 w 1152525"/>
                <a:gd name="connsiteY244" fmla="*/ 3316858 h 4143375"/>
                <a:gd name="connsiteX245" fmla="*/ 314614 w 1152525"/>
                <a:gd name="connsiteY245" fmla="*/ 3022535 h 4143375"/>
                <a:gd name="connsiteX246" fmla="*/ 238414 w 1152525"/>
                <a:gd name="connsiteY246" fmla="*/ 2828225 h 4143375"/>
                <a:gd name="connsiteX247" fmla="*/ 364144 w 1152525"/>
                <a:gd name="connsiteY247" fmla="*/ 2993008 h 4143375"/>
                <a:gd name="connsiteX248" fmla="*/ 224127 w 1152525"/>
                <a:gd name="connsiteY248" fmla="*/ 2726308 h 4143375"/>
                <a:gd name="connsiteX249" fmla="*/ 230794 w 1152525"/>
                <a:gd name="connsiteY249" fmla="*/ 2937763 h 4143375"/>
                <a:gd name="connsiteX250" fmla="*/ 296517 w 1152525"/>
                <a:gd name="connsiteY250" fmla="*/ 3040633 h 4143375"/>
                <a:gd name="connsiteX251" fmla="*/ 432724 w 1152525"/>
                <a:gd name="connsiteY251" fmla="*/ 3317810 h 4143375"/>
                <a:gd name="connsiteX252" fmla="*/ 408912 w 1152525"/>
                <a:gd name="connsiteY252" fmla="*/ 3442588 h 4143375"/>
                <a:gd name="connsiteX253" fmla="*/ 373669 w 1152525"/>
                <a:gd name="connsiteY253" fmla="*/ 3530218 h 4143375"/>
                <a:gd name="connsiteX254" fmla="*/ 371764 w 1152525"/>
                <a:gd name="connsiteY254" fmla="*/ 3498785 h 4143375"/>
                <a:gd name="connsiteX255" fmla="*/ 263179 w 1152525"/>
                <a:gd name="connsiteY255" fmla="*/ 3234943 h 4143375"/>
                <a:gd name="connsiteX256" fmla="*/ 263179 w 1152525"/>
                <a:gd name="connsiteY256" fmla="*/ 3234943 h 4143375"/>
                <a:gd name="connsiteX257" fmla="*/ 230794 w 1152525"/>
                <a:gd name="connsiteY257" fmla="*/ 2937763 h 4143375"/>
                <a:gd name="connsiteX258" fmla="*/ 203172 w 1152525"/>
                <a:gd name="connsiteY258" fmla="*/ 3145408 h 4143375"/>
                <a:gd name="connsiteX259" fmla="*/ 331759 w 1152525"/>
                <a:gd name="connsiteY259" fmla="*/ 3407345 h 4143375"/>
                <a:gd name="connsiteX260" fmla="*/ 298422 w 1152525"/>
                <a:gd name="connsiteY260" fmla="*/ 3365435 h 4143375"/>
                <a:gd name="connsiteX261" fmla="*/ 340332 w 1152525"/>
                <a:gd name="connsiteY261" fmla="*/ 3462590 h 4143375"/>
                <a:gd name="connsiteX262" fmla="*/ 306042 w 1152525"/>
                <a:gd name="connsiteY262" fmla="*/ 3632135 h 4143375"/>
                <a:gd name="connsiteX263" fmla="*/ 202219 w 1152525"/>
                <a:gd name="connsiteY263" fmla="*/ 3295903 h 4143375"/>
                <a:gd name="connsiteX264" fmla="*/ 224127 w 1152525"/>
                <a:gd name="connsiteY264" fmla="*/ 3275900 h 4143375"/>
                <a:gd name="connsiteX265" fmla="*/ 292707 w 1152525"/>
                <a:gd name="connsiteY265" fmla="*/ 3359720 h 4143375"/>
                <a:gd name="connsiteX266" fmla="*/ 249844 w 1152525"/>
                <a:gd name="connsiteY266" fmla="*/ 3297808 h 4143375"/>
                <a:gd name="connsiteX267" fmla="*/ 219364 w 1152525"/>
                <a:gd name="connsiteY267" fmla="*/ 3251135 h 4143375"/>
                <a:gd name="connsiteX268" fmla="*/ 203172 w 1152525"/>
                <a:gd name="connsiteY268" fmla="*/ 3145408 h 4143375"/>
                <a:gd name="connsiteX269" fmla="*/ 193647 w 1152525"/>
                <a:gd name="connsiteY269" fmla="*/ 3329240 h 4143375"/>
                <a:gd name="connsiteX270" fmla="*/ 235557 w 1152525"/>
                <a:gd name="connsiteY270" fmla="*/ 3394010 h 4143375"/>
                <a:gd name="connsiteX271" fmla="*/ 288897 w 1152525"/>
                <a:gd name="connsiteY271" fmla="*/ 3655948 h 4143375"/>
                <a:gd name="connsiteX272" fmla="*/ 194599 w 1152525"/>
                <a:gd name="connsiteY272" fmla="*/ 3442588 h 4143375"/>
                <a:gd name="connsiteX273" fmla="*/ 193647 w 1152525"/>
                <a:gd name="connsiteY273" fmla="*/ 3329240 h 4143375"/>
                <a:gd name="connsiteX274" fmla="*/ 206982 w 1152525"/>
                <a:gd name="connsiteY274" fmla="*/ 3799775 h 4143375"/>
                <a:gd name="connsiteX275" fmla="*/ 135544 w 1152525"/>
                <a:gd name="connsiteY275" fmla="*/ 3530218 h 4143375"/>
                <a:gd name="connsiteX276" fmla="*/ 146022 w 1152525"/>
                <a:gd name="connsiteY276" fmla="*/ 3492118 h 4143375"/>
                <a:gd name="connsiteX277" fmla="*/ 242224 w 1152525"/>
                <a:gd name="connsiteY277" fmla="*/ 3711193 h 4143375"/>
                <a:gd name="connsiteX278" fmla="*/ 164119 w 1152525"/>
                <a:gd name="connsiteY278" fmla="*/ 3414965 h 4143375"/>
                <a:gd name="connsiteX279" fmla="*/ 243177 w 1152525"/>
                <a:gd name="connsiteY279" fmla="*/ 3789298 h 4143375"/>
                <a:gd name="connsiteX280" fmla="*/ 206982 w 1152525"/>
                <a:gd name="connsiteY280" fmla="*/ 3799775 h 4143375"/>
                <a:gd name="connsiteX281" fmla="*/ 292707 w 1152525"/>
                <a:gd name="connsiteY281" fmla="*/ 3984560 h 4143375"/>
                <a:gd name="connsiteX282" fmla="*/ 263179 w 1152525"/>
                <a:gd name="connsiteY282" fmla="*/ 4068380 h 4143375"/>
                <a:gd name="connsiteX283" fmla="*/ 231747 w 1152525"/>
                <a:gd name="connsiteY283" fmla="*/ 4109338 h 4143375"/>
                <a:gd name="connsiteX284" fmla="*/ 216507 w 1152525"/>
                <a:gd name="connsiteY284" fmla="*/ 4051235 h 4143375"/>
                <a:gd name="connsiteX285" fmla="*/ 239367 w 1152525"/>
                <a:gd name="connsiteY285" fmla="*/ 3840733 h 4143375"/>
                <a:gd name="connsiteX286" fmla="*/ 407959 w 1152525"/>
                <a:gd name="connsiteY286" fmla="*/ 3498785 h 4143375"/>
                <a:gd name="connsiteX287" fmla="*/ 634654 w 1152525"/>
                <a:gd name="connsiteY287" fmla="*/ 2705353 h 4143375"/>
                <a:gd name="connsiteX288" fmla="*/ 634654 w 1152525"/>
                <a:gd name="connsiteY288" fmla="*/ 2705353 h 4143375"/>
                <a:gd name="connsiteX289" fmla="*/ 693709 w 1152525"/>
                <a:gd name="connsiteY289" fmla="*/ 1993835 h 4143375"/>
                <a:gd name="connsiteX290" fmla="*/ 691804 w 1152525"/>
                <a:gd name="connsiteY290" fmla="*/ 1918588 h 4143375"/>
                <a:gd name="connsiteX291" fmla="*/ 661324 w 1152525"/>
                <a:gd name="connsiteY291" fmla="*/ 1385188 h 4143375"/>
                <a:gd name="connsiteX292" fmla="*/ 709902 w 1152525"/>
                <a:gd name="connsiteY292" fmla="*/ 1654745 h 4143375"/>
                <a:gd name="connsiteX293" fmla="*/ 729904 w 1152525"/>
                <a:gd name="connsiteY293" fmla="*/ 2509138 h 4143375"/>
                <a:gd name="connsiteX294" fmla="*/ 635607 w 1152525"/>
                <a:gd name="connsiteY294" fmla="*/ 3024440 h 4143375"/>
                <a:gd name="connsiteX295" fmla="*/ 435582 w 1152525"/>
                <a:gd name="connsiteY295" fmla="*/ 3557840 h 4143375"/>
                <a:gd name="connsiteX296" fmla="*/ 339379 w 1152525"/>
                <a:gd name="connsiteY296" fmla="*/ 3805490 h 4143375"/>
                <a:gd name="connsiteX297" fmla="*/ 339379 w 1152525"/>
                <a:gd name="connsiteY297" fmla="*/ 3805490 h 4143375"/>
                <a:gd name="connsiteX298" fmla="*/ 339379 w 1152525"/>
                <a:gd name="connsiteY298" fmla="*/ 3805490 h 4143375"/>
                <a:gd name="connsiteX299" fmla="*/ 292707 w 1152525"/>
                <a:gd name="connsiteY299" fmla="*/ 3984560 h 4143375"/>
                <a:gd name="connsiteX300" fmla="*/ 387957 w 1152525"/>
                <a:gd name="connsiteY300" fmla="*/ 3737863 h 4143375"/>
                <a:gd name="connsiteX301" fmla="*/ 469872 w 1152525"/>
                <a:gd name="connsiteY301" fmla="*/ 3649280 h 4143375"/>
                <a:gd name="connsiteX302" fmla="*/ 387957 w 1152525"/>
                <a:gd name="connsiteY302" fmla="*/ 3737863 h 4143375"/>
                <a:gd name="connsiteX303" fmla="*/ 729904 w 1152525"/>
                <a:gd name="connsiteY303" fmla="*/ 3345433 h 4143375"/>
                <a:gd name="connsiteX304" fmla="*/ 420342 w 1152525"/>
                <a:gd name="connsiteY304" fmla="*/ 3663568 h 4143375"/>
                <a:gd name="connsiteX305" fmla="*/ 738477 w 1152525"/>
                <a:gd name="connsiteY305" fmla="*/ 3320668 h 4143375"/>
                <a:gd name="connsiteX306" fmla="*/ 729904 w 1152525"/>
                <a:gd name="connsiteY306" fmla="*/ 3345433 h 4143375"/>
                <a:gd name="connsiteX307" fmla="*/ 902307 w 1152525"/>
                <a:gd name="connsiteY307" fmla="*/ 3049205 h 4143375"/>
                <a:gd name="connsiteX308" fmla="*/ 793722 w 1152525"/>
                <a:gd name="connsiteY308" fmla="*/ 3161600 h 4143375"/>
                <a:gd name="connsiteX309" fmla="*/ 835632 w 1152525"/>
                <a:gd name="connsiteY309" fmla="*/ 3132073 h 4143375"/>
                <a:gd name="connsiteX310" fmla="*/ 938502 w 1152525"/>
                <a:gd name="connsiteY310" fmla="*/ 3037775 h 4143375"/>
                <a:gd name="connsiteX311" fmla="*/ 835632 w 1152525"/>
                <a:gd name="connsiteY311" fmla="*/ 3221608 h 4143375"/>
                <a:gd name="connsiteX312" fmla="*/ 498447 w 1152525"/>
                <a:gd name="connsiteY312" fmla="*/ 3478783 h 4143375"/>
                <a:gd name="connsiteX313" fmla="*/ 671802 w 1152525"/>
                <a:gd name="connsiteY313" fmla="*/ 3277805 h 4143375"/>
                <a:gd name="connsiteX314" fmla="*/ 520354 w 1152525"/>
                <a:gd name="connsiteY314" fmla="*/ 3389248 h 4143375"/>
                <a:gd name="connsiteX315" fmla="*/ 634654 w 1152525"/>
                <a:gd name="connsiteY315" fmla="*/ 3213035 h 4143375"/>
                <a:gd name="connsiteX316" fmla="*/ 1008987 w 1152525"/>
                <a:gd name="connsiteY316" fmla="*/ 2836798 h 4143375"/>
                <a:gd name="connsiteX317" fmla="*/ 902307 w 1152525"/>
                <a:gd name="connsiteY317" fmla="*/ 3049205 h 4143375"/>
                <a:gd name="connsiteX318" fmla="*/ 1039467 w 1152525"/>
                <a:gd name="connsiteY318" fmla="*/ 2749168 h 4143375"/>
                <a:gd name="connsiteX319" fmla="*/ 701329 w 1152525"/>
                <a:gd name="connsiteY319" fmla="*/ 3099688 h 4143375"/>
                <a:gd name="connsiteX320" fmla="*/ 588934 w 1152525"/>
                <a:gd name="connsiteY320" fmla="*/ 3216845 h 4143375"/>
                <a:gd name="connsiteX321" fmla="*/ 661324 w 1152525"/>
                <a:gd name="connsiteY321" fmla="*/ 3024440 h 4143375"/>
                <a:gd name="connsiteX322" fmla="*/ 707997 w 1152525"/>
                <a:gd name="connsiteY322" fmla="*/ 2963480 h 4143375"/>
                <a:gd name="connsiteX323" fmla="*/ 976602 w 1152525"/>
                <a:gd name="connsiteY323" fmla="*/ 2710115 h 4143375"/>
                <a:gd name="connsiteX324" fmla="*/ 1095664 w 1152525"/>
                <a:gd name="connsiteY324" fmla="*/ 2595815 h 4143375"/>
                <a:gd name="connsiteX325" fmla="*/ 1039467 w 1152525"/>
                <a:gd name="connsiteY325" fmla="*/ 2749168 h 414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1152525" h="4143375">
                  <a:moveTo>
                    <a:pt x="1154719" y="2333878"/>
                  </a:moveTo>
                  <a:cubicBezTo>
                    <a:pt x="1163292" y="2129090"/>
                    <a:pt x="1154719" y="1926208"/>
                    <a:pt x="1115667" y="1725230"/>
                  </a:cubicBezTo>
                  <a:cubicBezTo>
                    <a:pt x="1090902" y="1597595"/>
                    <a:pt x="1072804" y="1466150"/>
                    <a:pt x="1017559" y="1345183"/>
                  </a:cubicBezTo>
                  <a:lnTo>
                    <a:pt x="1017559" y="1345183"/>
                  </a:lnTo>
                  <a:cubicBezTo>
                    <a:pt x="1018512" y="1341373"/>
                    <a:pt x="994699" y="1177543"/>
                    <a:pt x="986127" y="1166113"/>
                  </a:cubicBezTo>
                  <a:cubicBezTo>
                    <a:pt x="971839" y="1135633"/>
                    <a:pt x="904212" y="894650"/>
                    <a:pt x="890877" y="868933"/>
                  </a:cubicBezTo>
                  <a:cubicBezTo>
                    <a:pt x="867064" y="823213"/>
                    <a:pt x="853729" y="773683"/>
                    <a:pt x="846109" y="723200"/>
                  </a:cubicBezTo>
                  <a:cubicBezTo>
                    <a:pt x="839442" y="717485"/>
                    <a:pt x="736572" y="423163"/>
                    <a:pt x="730857" y="423163"/>
                  </a:cubicBezTo>
                  <a:cubicBezTo>
                    <a:pt x="690852" y="310768"/>
                    <a:pt x="661324" y="195515"/>
                    <a:pt x="663229" y="74548"/>
                  </a:cubicBezTo>
                  <a:cubicBezTo>
                    <a:pt x="664182" y="49783"/>
                    <a:pt x="679422" y="11683"/>
                    <a:pt x="653704" y="1205"/>
                  </a:cubicBezTo>
                  <a:cubicBezTo>
                    <a:pt x="630844" y="-7367"/>
                    <a:pt x="603222" y="31685"/>
                    <a:pt x="586077" y="58355"/>
                  </a:cubicBezTo>
                  <a:cubicBezTo>
                    <a:pt x="561312" y="96455"/>
                    <a:pt x="543214" y="144080"/>
                    <a:pt x="509877" y="172655"/>
                  </a:cubicBezTo>
                  <a:cubicBezTo>
                    <a:pt x="458442" y="215518"/>
                    <a:pt x="429867" y="269810"/>
                    <a:pt x="399387" y="325055"/>
                  </a:cubicBezTo>
                  <a:cubicBezTo>
                    <a:pt x="392719" y="337438"/>
                    <a:pt x="386052" y="350773"/>
                    <a:pt x="376527" y="360298"/>
                  </a:cubicBezTo>
                  <a:cubicBezTo>
                    <a:pt x="278419" y="458405"/>
                    <a:pt x="202219" y="568895"/>
                    <a:pt x="152689" y="698435"/>
                  </a:cubicBezTo>
                  <a:cubicBezTo>
                    <a:pt x="90777" y="860360"/>
                    <a:pt x="50772" y="1028953"/>
                    <a:pt x="10767" y="1196593"/>
                  </a:cubicBezTo>
                  <a:cubicBezTo>
                    <a:pt x="-4473" y="1260410"/>
                    <a:pt x="-5426" y="1326133"/>
                    <a:pt x="20292" y="1388998"/>
                  </a:cubicBezTo>
                  <a:cubicBezTo>
                    <a:pt x="27912" y="1409000"/>
                    <a:pt x="27912" y="1429003"/>
                    <a:pt x="26007" y="1449958"/>
                  </a:cubicBezTo>
                  <a:cubicBezTo>
                    <a:pt x="12672" y="1593785"/>
                    <a:pt x="37437" y="1732850"/>
                    <a:pt x="82204" y="1870010"/>
                  </a:cubicBezTo>
                  <a:cubicBezTo>
                    <a:pt x="87919" y="1887155"/>
                    <a:pt x="90777" y="1903348"/>
                    <a:pt x="87919" y="1921445"/>
                  </a:cubicBezTo>
                  <a:cubicBezTo>
                    <a:pt x="77442" y="1990025"/>
                    <a:pt x="82204" y="2060510"/>
                    <a:pt x="108874" y="2122423"/>
                  </a:cubicBezTo>
                  <a:cubicBezTo>
                    <a:pt x="141259" y="2198623"/>
                    <a:pt x="150784" y="2275775"/>
                    <a:pt x="159357" y="2355785"/>
                  </a:cubicBezTo>
                  <a:cubicBezTo>
                    <a:pt x="169834" y="2455798"/>
                    <a:pt x="201267" y="2552953"/>
                    <a:pt x="201267" y="2654870"/>
                  </a:cubicBezTo>
                  <a:cubicBezTo>
                    <a:pt x="201267" y="2741548"/>
                    <a:pt x="229842" y="2832988"/>
                    <a:pt x="209839" y="2913950"/>
                  </a:cubicBezTo>
                  <a:cubicBezTo>
                    <a:pt x="186027" y="3012058"/>
                    <a:pt x="184122" y="3109213"/>
                    <a:pt x="183169" y="3205415"/>
                  </a:cubicBezTo>
                  <a:cubicBezTo>
                    <a:pt x="182217" y="3293998"/>
                    <a:pt x="152689" y="3372103"/>
                    <a:pt x="130782" y="3453065"/>
                  </a:cubicBezTo>
                  <a:cubicBezTo>
                    <a:pt x="110779" y="3524503"/>
                    <a:pt x="100302" y="3591178"/>
                    <a:pt x="123162" y="3662615"/>
                  </a:cubicBezTo>
                  <a:cubicBezTo>
                    <a:pt x="140307" y="3717860"/>
                    <a:pt x="166024" y="3769295"/>
                    <a:pt x="197457" y="3816920"/>
                  </a:cubicBezTo>
                  <a:cubicBezTo>
                    <a:pt x="214602" y="3843590"/>
                    <a:pt x="218412" y="3847400"/>
                    <a:pt x="207934" y="3896930"/>
                  </a:cubicBezTo>
                  <a:cubicBezTo>
                    <a:pt x="192694" y="3972178"/>
                    <a:pt x="197457" y="4024565"/>
                    <a:pt x="209839" y="4116958"/>
                  </a:cubicBezTo>
                  <a:cubicBezTo>
                    <a:pt x="199362" y="4135055"/>
                    <a:pt x="206982" y="4139818"/>
                    <a:pt x="217459" y="4145533"/>
                  </a:cubicBezTo>
                  <a:cubicBezTo>
                    <a:pt x="228889" y="4151248"/>
                    <a:pt x="247939" y="4147438"/>
                    <a:pt x="255559" y="4137913"/>
                  </a:cubicBezTo>
                  <a:cubicBezTo>
                    <a:pt x="287944" y="4096003"/>
                    <a:pt x="307947" y="4041710"/>
                    <a:pt x="319377" y="3989323"/>
                  </a:cubicBezTo>
                  <a:cubicBezTo>
                    <a:pt x="346047" y="3868355"/>
                    <a:pt x="401292" y="3797870"/>
                    <a:pt x="474634" y="3714050"/>
                  </a:cubicBezTo>
                  <a:cubicBezTo>
                    <a:pt x="530832" y="3656900"/>
                    <a:pt x="700377" y="3471163"/>
                    <a:pt x="726094" y="3431158"/>
                  </a:cubicBezTo>
                  <a:cubicBezTo>
                    <a:pt x="748002" y="3400678"/>
                    <a:pt x="806104" y="3325430"/>
                    <a:pt x="816582" y="3313048"/>
                  </a:cubicBezTo>
                  <a:cubicBezTo>
                    <a:pt x="843252" y="3270185"/>
                    <a:pt x="879447" y="3233038"/>
                    <a:pt x="907069" y="3190175"/>
                  </a:cubicBezTo>
                  <a:cubicBezTo>
                    <a:pt x="932787" y="3151123"/>
                    <a:pt x="984222" y="3046348"/>
                    <a:pt x="987079" y="2992055"/>
                  </a:cubicBezTo>
                  <a:cubicBezTo>
                    <a:pt x="1053754" y="2856800"/>
                    <a:pt x="1138527" y="2502470"/>
                    <a:pt x="1132812" y="2508185"/>
                  </a:cubicBezTo>
                  <a:cubicBezTo>
                    <a:pt x="1137574" y="2456750"/>
                    <a:pt x="1151862" y="2388170"/>
                    <a:pt x="1154719" y="2333878"/>
                  </a:cubicBezTo>
                  <a:close/>
                  <a:moveTo>
                    <a:pt x="1120429" y="2364358"/>
                  </a:moveTo>
                  <a:lnTo>
                    <a:pt x="816582" y="2673920"/>
                  </a:lnTo>
                  <a:lnTo>
                    <a:pt x="1126144" y="2386265"/>
                  </a:lnTo>
                  <a:cubicBezTo>
                    <a:pt x="1119477" y="2464370"/>
                    <a:pt x="1105189" y="2548190"/>
                    <a:pt x="1053754" y="2601530"/>
                  </a:cubicBezTo>
                  <a:cubicBezTo>
                    <a:pt x="1053754" y="2601530"/>
                    <a:pt x="708949" y="2933953"/>
                    <a:pt x="695614" y="2945383"/>
                  </a:cubicBezTo>
                  <a:cubicBezTo>
                    <a:pt x="700377" y="2906330"/>
                    <a:pt x="836584" y="2747263"/>
                    <a:pt x="863254" y="2712020"/>
                  </a:cubicBezTo>
                  <a:cubicBezTo>
                    <a:pt x="793722" y="2775838"/>
                    <a:pt x="687042" y="2913950"/>
                    <a:pt x="676564" y="2950145"/>
                  </a:cubicBezTo>
                  <a:lnTo>
                    <a:pt x="733714" y="2650108"/>
                  </a:lnTo>
                  <a:lnTo>
                    <a:pt x="1009939" y="2372930"/>
                  </a:lnTo>
                  <a:cubicBezTo>
                    <a:pt x="1044229" y="2328163"/>
                    <a:pt x="1100427" y="2240533"/>
                    <a:pt x="1127097" y="2187193"/>
                  </a:cubicBezTo>
                  <a:cubicBezTo>
                    <a:pt x="1129954" y="2231008"/>
                    <a:pt x="1132812" y="2313875"/>
                    <a:pt x="1120429" y="2364358"/>
                  </a:cubicBezTo>
                  <a:close/>
                  <a:moveTo>
                    <a:pt x="1122334" y="2003360"/>
                  </a:moveTo>
                  <a:cubicBezTo>
                    <a:pt x="1140432" y="2133853"/>
                    <a:pt x="1077567" y="2256725"/>
                    <a:pt x="1001367" y="2350070"/>
                  </a:cubicBezTo>
                  <a:lnTo>
                    <a:pt x="737524" y="2623438"/>
                  </a:lnTo>
                  <a:lnTo>
                    <a:pt x="751812" y="2549143"/>
                  </a:lnTo>
                  <a:cubicBezTo>
                    <a:pt x="756574" y="2535808"/>
                    <a:pt x="805152" y="2445320"/>
                    <a:pt x="845157" y="2401505"/>
                  </a:cubicBezTo>
                  <a:cubicBezTo>
                    <a:pt x="923262" y="2312923"/>
                    <a:pt x="984222" y="2241485"/>
                    <a:pt x="1039467" y="2150045"/>
                  </a:cubicBezTo>
                  <a:cubicBezTo>
                    <a:pt x="1069947" y="2103373"/>
                    <a:pt x="1094712" y="2052890"/>
                    <a:pt x="1122334" y="2003360"/>
                  </a:cubicBezTo>
                  <a:close/>
                  <a:moveTo>
                    <a:pt x="1008034" y="1356613"/>
                  </a:moveTo>
                  <a:cubicBezTo>
                    <a:pt x="1008034" y="1407095"/>
                    <a:pt x="1038514" y="1454720"/>
                    <a:pt x="1027084" y="1506155"/>
                  </a:cubicBezTo>
                  <a:cubicBezTo>
                    <a:pt x="1021369" y="1525205"/>
                    <a:pt x="983269" y="1591880"/>
                    <a:pt x="982317" y="1604263"/>
                  </a:cubicBezTo>
                  <a:cubicBezTo>
                    <a:pt x="984222" y="1601405"/>
                    <a:pt x="1033752" y="1536635"/>
                    <a:pt x="1035657" y="1533778"/>
                  </a:cubicBezTo>
                  <a:cubicBezTo>
                    <a:pt x="1051849" y="1523300"/>
                    <a:pt x="1054707" y="1535683"/>
                    <a:pt x="1056612" y="1547113"/>
                  </a:cubicBezTo>
                  <a:cubicBezTo>
                    <a:pt x="1061374" y="1574735"/>
                    <a:pt x="1069947" y="1602358"/>
                    <a:pt x="1065184" y="1630933"/>
                  </a:cubicBezTo>
                  <a:cubicBezTo>
                    <a:pt x="1058517" y="1659508"/>
                    <a:pt x="1050897" y="1687130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44229" y="1715705"/>
                    <a:pt x="1044229" y="1715705"/>
                    <a:pt x="1044229" y="1715705"/>
                  </a:cubicBezTo>
                  <a:cubicBezTo>
                    <a:pt x="1033752" y="1750948"/>
                    <a:pt x="1027084" y="1776665"/>
                    <a:pt x="995652" y="1834768"/>
                  </a:cubicBezTo>
                  <a:cubicBezTo>
                    <a:pt x="1041372" y="1787143"/>
                    <a:pt x="1055659" y="1737613"/>
                    <a:pt x="1077567" y="1683320"/>
                  </a:cubicBezTo>
                  <a:cubicBezTo>
                    <a:pt x="1096617" y="1726183"/>
                    <a:pt x="1094712" y="1776665"/>
                    <a:pt x="1103284" y="1837625"/>
                  </a:cubicBezTo>
                  <a:cubicBezTo>
                    <a:pt x="1117572" y="1965260"/>
                    <a:pt x="1078519" y="2069083"/>
                    <a:pt x="1004224" y="2167190"/>
                  </a:cubicBezTo>
                  <a:cubicBezTo>
                    <a:pt x="947074" y="2242438"/>
                    <a:pt x="886114" y="2315780"/>
                    <a:pt x="826107" y="2389123"/>
                  </a:cubicBezTo>
                  <a:cubicBezTo>
                    <a:pt x="793722" y="2429128"/>
                    <a:pt x="779434" y="2463418"/>
                    <a:pt x="751812" y="2505328"/>
                  </a:cubicBezTo>
                  <a:cubicBezTo>
                    <a:pt x="752764" y="2444368"/>
                    <a:pt x="748002" y="2416745"/>
                    <a:pt x="760384" y="2401505"/>
                  </a:cubicBezTo>
                  <a:cubicBezTo>
                    <a:pt x="826107" y="2317685"/>
                    <a:pt x="887067" y="2239580"/>
                    <a:pt x="941359" y="2153855"/>
                  </a:cubicBezTo>
                  <a:cubicBezTo>
                    <a:pt x="960409" y="2123375"/>
                    <a:pt x="1002319" y="2073845"/>
                    <a:pt x="1005177" y="2010028"/>
                  </a:cubicBezTo>
                  <a:cubicBezTo>
                    <a:pt x="980412" y="2073845"/>
                    <a:pt x="954694" y="2094800"/>
                    <a:pt x="934692" y="2128138"/>
                  </a:cubicBezTo>
                  <a:cubicBezTo>
                    <a:pt x="934692" y="2128138"/>
                    <a:pt x="892782" y="2183383"/>
                    <a:pt x="892782" y="2183383"/>
                  </a:cubicBezTo>
                  <a:cubicBezTo>
                    <a:pt x="828964" y="2266250"/>
                    <a:pt x="775624" y="2346260"/>
                    <a:pt x="760384" y="2365310"/>
                  </a:cubicBezTo>
                  <a:cubicBezTo>
                    <a:pt x="752764" y="2332925"/>
                    <a:pt x="754669" y="2309113"/>
                    <a:pt x="754669" y="2264345"/>
                  </a:cubicBezTo>
                  <a:cubicBezTo>
                    <a:pt x="754669" y="2152903"/>
                    <a:pt x="758479" y="2088133"/>
                    <a:pt x="764194" y="2077655"/>
                  </a:cubicBezTo>
                  <a:cubicBezTo>
                    <a:pt x="777529" y="2053843"/>
                    <a:pt x="916594" y="1915730"/>
                    <a:pt x="925167" y="1889060"/>
                  </a:cubicBezTo>
                  <a:cubicBezTo>
                    <a:pt x="874684" y="1946210"/>
                    <a:pt x="795627" y="2002408"/>
                    <a:pt x="756574" y="2061463"/>
                  </a:cubicBezTo>
                  <a:cubicBezTo>
                    <a:pt x="742287" y="1872868"/>
                    <a:pt x="767052" y="1869058"/>
                    <a:pt x="902307" y="1629028"/>
                  </a:cubicBezTo>
                  <a:cubicBezTo>
                    <a:pt x="902307" y="1629980"/>
                    <a:pt x="974697" y="1486153"/>
                    <a:pt x="1008034" y="1356613"/>
                  </a:cubicBezTo>
                  <a:close/>
                  <a:moveTo>
                    <a:pt x="933739" y="1175638"/>
                  </a:moveTo>
                  <a:cubicBezTo>
                    <a:pt x="933739" y="1167065"/>
                    <a:pt x="937549" y="1117535"/>
                    <a:pt x="940407" y="1108963"/>
                  </a:cubicBezTo>
                  <a:cubicBezTo>
                    <a:pt x="974697" y="1189925"/>
                    <a:pt x="992794" y="1290890"/>
                    <a:pt x="988032" y="1327085"/>
                  </a:cubicBezTo>
                  <a:cubicBezTo>
                    <a:pt x="962314" y="1519490"/>
                    <a:pt x="843252" y="1681415"/>
                    <a:pt x="750859" y="1846198"/>
                  </a:cubicBezTo>
                  <a:cubicBezTo>
                    <a:pt x="746097" y="1773808"/>
                    <a:pt x="742287" y="1717610"/>
                    <a:pt x="758479" y="1688083"/>
                  </a:cubicBezTo>
                  <a:cubicBezTo>
                    <a:pt x="793722" y="1620455"/>
                    <a:pt x="832774" y="1552828"/>
                    <a:pt x="863254" y="1483295"/>
                  </a:cubicBezTo>
                  <a:cubicBezTo>
                    <a:pt x="905164" y="1385188"/>
                    <a:pt x="932787" y="1284223"/>
                    <a:pt x="933739" y="1175638"/>
                  </a:cubicBezTo>
                  <a:close/>
                  <a:moveTo>
                    <a:pt x="913737" y="1079435"/>
                  </a:moveTo>
                  <a:cubicBezTo>
                    <a:pt x="913737" y="1298510"/>
                    <a:pt x="864207" y="1417573"/>
                    <a:pt x="838489" y="1467103"/>
                  </a:cubicBezTo>
                  <a:cubicBezTo>
                    <a:pt x="804199" y="1532825"/>
                    <a:pt x="773719" y="1602358"/>
                    <a:pt x="737524" y="1673795"/>
                  </a:cubicBezTo>
                  <a:cubicBezTo>
                    <a:pt x="729904" y="1636648"/>
                    <a:pt x="731809" y="1621408"/>
                    <a:pt x="733714" y="1611883"/>
                  </a:cubicBezTo>
                  <a:cubicBezTo>
                    <a:pt x="748954" y="1548065"/>
                    <a:pt x="768957" y="1515680"/>
                    <a:pt x="793722" y="1456625"/>
                  </a:cubicBezTo>
                  <a:cubicBezTo>
                    <a:pt x="812772" y="1411858"/>
                    <a:pt x="867064" y="1282318"/>
                    <a:pt x="867064" y="1279460"/>
                  </a:cubicBezTo>
                  <a:cubicBezTo>
                    <a:pt x="855634" y="1298510"/>
                    <a:pt x="757527" y="1473770"/>
                    <a:pt x="727047" y="1581403"/>
                  </a:cubicBezTo>
                  <a:cubicBezTo>
                    <a:pt x="718474" y="1532825"/>
                    <a:pt x="713712" y="1514728"/>
                    <a:pt x="719427" y="1499488"/>
                  </a:cubicBezTo>
                  <a:cubicBezTo>
                    <a:pt x="764194" y="1390903"/>
                    <a:pt x="814677" y="1288033"/>
                    <a:pt x="866112" y="1182305"/>
                  </a:cubicBezTo>
                  <a:cubicBezTo>
                    <a:pt x="891829" y="1127060"/>
                    <a:pt x="896592" y="1058480"/>
                    <a:pt x="895639" y="1006093"/>
                  </a:cubicBezTo>
                  <a:cubicBezTo>
                    <a:pt x="912784" y="1020380"/>
                    <a:pt x="913737" y="1053718"/>
                    <a:pt x="913737" y="1079435"/>
                  </a:cubicBezTo>
                  <a:close/>
                  <a:moveTo>
                    <a:pt x="737524" y="732725"/>
                  </a:moveTo>
                  <a:cubicBezTo>
                    <a:pt x="717522" y="842263"/>
                    <a:pt x="708949" y="974660"/>
                    <a:pt x="704187" y="995615"/>
                  </a:cubicBezTo>
                  <a:cubicBezTo>
                    <a:pt x="704187" y="995615"/>
                    <a:pt x="696567" y="1124203"/>
                    <a:pt x="664182" y="1186115"/>
                  </a:cubicBezTo>
                  <a:cubicBezTo>
                    <a:pt x="702282" y="1140395"/>
                    <a:pt x="719427" y="1089913"/>
                    <a:pt x="723237" y="1008950"/>
                  </a:cubicBezTo>
                  <a:cubicBezTo>
                    <a:pt x="726094" y="951800"/>
                    <a:pt x="734667" y="920368"/>
                    <a:pt x="740382" y="857503"/>
                  </a:cubicBezTo>
                  <a:cubicBezTo>
                    <a:pt x="740382" y="857503"/>
                    <a:pt x="761337" y="713675"/>
                    <a:pt x="773719" y="673670"/>
                  </a:cubicBezTo>
                  <a:cubicBezTo>
                    <a:pt x="821344" y="775588"/>
                    <a:pt x="796579" y="1012760"/>
                    <a:pt x="796579" y="1012760"/>
                  </a:cubicBezTo>
                  <a:cubicBezTo>
                    <a:pt x="796579" y="1012760"/>
                    <a:pt x="772767" y="1182305"/>
                    <a:pt x="696567" y="1308988"/>
                  </a:cubicBezTo>
                  <a:cubicBezTo>
                    <a:pt x="794674" y="1188020"/>
                    <a:pt x="832774" y="995615"/>
                    <a:pt x="838489" y="825118"/>
                  </a:cubicBezTo>
                  <a:cubicBezTo>
                    <a:pt x="868017" y="865123"/>
                    <a:pt x="879447" y="954658"/>
                    <a:pt x="874684" y="1001330"/>
                  </a:cubicBezTo>
                  <a:cubicBezTo>
                    <a:pt x="863254" y="1169923"/>
                    <a:pt x="767052" y="1308035"/>
                    <a:pt x="706092" y="1474723"/>
                  </a:cubicBezTo>
                  <a:cubicBezTo>
                    <a:pt x="690852" y="1417573"/>
                    <a:pt x="679422" y="1371853"/>
                    <a:pt x="667039" y="1326133"/>
                  </a:cubicBezTo>
                  <a:cubicBezTo>
                    <a:pt x="650847" y="1242313"/>
                    <a:pt x="627987" y="1161350"/>
                    <a:pt x="627034" y="1074673"/>
                  </a:cubicBezTo>
                  <a:cubicBezTo>
                    <a:pt x="626082" y="1037525"/>
                    <a:pt x="628939" y="1011808"/>
                    <a:pt x="646084" y="977518"/>
                  </a:cubicBezTo>
                  <a:cubicBezTo>
                    <a:pt x="683232" y="900365"/>
                    <a:pt x="701329" y="667955"/>
                    <a:pt x="704187" y="640333"/>
                  </a:cubicBezTo>
                  <a:cubicBezTo>
                    <a:pt x="704187" y="640333"/>
                    <a:pt x="704187" y="640333"/>
                    <a:pt x="704187" y="640333"/>
                  </a:cubicBezTo>
                  <a:cubicBezTo>
                    <a:pt x="705139" y="620330"/>
                    <a:pt x="716569" y="541273"/>
                    <a:pt x="727999" y="518413"/>
                  </a:cubicBezTo>
                  <a:cubicBezTo>
                    <a:pt x="771814" y="590803"/>
                    <a:pt x="749907" y="684148"/>
                    <a:pt x="737524" y="732725"/>
                  </a:cubicBezTo>
                  <a:close/>
                  <a:moveTo>
                    <a:pt x="711807" y="495553"/>
                  </a:moveTo>
                  <a:cubicBezTo>
                    <a:pt x="683232" y="566038"/>
                    <a:pt x="677517" y="639380"/>
                    <a:pt x="673707" y="714628"/>
                  </a:cubicBezTo>
                  <a:cubicBezTo>
                    <a:pt x="669897" y="799400"/>
                    <a:pt x="646084" y="903223"/>
                    <a:pt x="614652" y="982280"/>
                  </a:cubicBezTo>
                  <a:cubicBezTo>
                    <a:pt x="592744" y="770825"/>
                    <a:pt x="662277" y="584135"/>
                    <a:pt x="701329" y="394588"/>
                  </a:cubicBezTo>
                  <a:cubicBezTo>
                    <a:pt x="720379" y="426020"/>
                    <a:pt x="724189" y="464120"/>
                    <a:pt x="711807" y="495553"/>
                  </a:cubicBezTo>
                  <a:close/>
                  <a:moveTo>
                    <a:pt x="630844" y="94550"/>
                  </a:moveTo>
                  <a:cubicBezTo>
                    <a:pt x="657514" y="238378"/>
                    <a:pt x="691804" y="387920"/>
                    <a:pt x="637512" y="548893"/>
                  </a:cubicBezTo>
                  <a:cubicBezTo>
                    <a:pt x="601317" y="400303"/>
                    <a:pt x="588934" y="239330"/>
                    <a:pt x="630844" y="94550"/>
                  </a:cubicBezTo>
                  <a:close/>
                  <a:moveTo>
                    <a:pt x="485112" y="346010"/>
                  </a:moveTo>
                  <a:cubicBezTo>
                    <a:pt x="491779" y="249808"/>
                    <a:pt x="513687" y="195515"/>
                    <a:pt x="606079" y="77405"/>
                  </a:cubicBezTo>
                  <a:cubicBezTo>
                    <a:pt x="594649" y="136460"/>
                    <a:pt x="582267" y="194563"/>
                    <a:pt x="579409" y="254570"/>
                  </a:cubicBezTo>
                  <a:cubicBezTo>
                    <a:pt x="575599" y="348868"/>
                    <a:pt x="595602" y="440308"/>
                    <a:pt x="609889" y="532700"/>
                  </a:cubicBezTo>
                  <a:cubicBezTo>
                    <a:pt x="622272" y="610805"/>
                    <a:pt x="604174" y="686053"/>
                    <a:pt x="591792" y="763205"/>
                  </a:cubicBezTo>
                  <a:cubicBezTo>
                    <a:pt x="551787" y="625093"/>
                    <a:pt x="474634" y="497458"/>
                    <a:pt x="485112" y="346010"/>
                  </a:cubicBezTo>
                  <a:close/>
                  <a:moveTo>
                    <a:pt x="373669" y="413638"/>
                  </a:moveTo>
                  <a:cubicBezTo>
                    <a:pt x="381289" y="377443"/>
                    <a:pt x="453679" y="291718"/>
                    <a:pt x="484159" y="234568"/>
                  </a:cubicBezTo>
                  <a:cubicBezTo>
                    <a:pt x="479397" y="278383"/>
                    <a:pt x="465109" y="325055"/>
                    <a:pt x="464157" y="356488"/>
                  </a:cubicBezTo>
                  <a:cubicBezTo>
                    <a:pt x="460347" y="432688"/>
                    <a:pt x="480349" y="511745"/>
                    <a:pt x="504162" y="582230"/>
                  </a:cubicBezTo>
                  <a:cubicBezTo>
                    <a:pt x="514639" y="613663"/>
                    <a:pt x="539404" y="695578"/>
                    <a:pt x="543214" y="707008"/>
                  </a:cubicBezTo>
                  <a:cubicBezTo>
                    <a:pt x="565122" y="787970"/>
                    <a:pt x="599412" y="913700"/>
                    <a:pt x="586077" y="1007045"/>
                  </a:cubicBezTo>
                  <a:cubicBezTo>
                    <a:pt x="570837" y="978470"/>
                    <a:pt x="555597" y="939418"/>
                    <a:pt x="540357" y="910843"/>
                  </a:cubicBezTo>
                  <a:cubicBezTo>
                    <a:pt x="540357" y="910843"/>
                    <a:pt x="478444" y="799400"/>
                    <a:pt x="456537" y="757490"/>
                  </a:cubicBezTo>
                  <a:cubicBezTo>
                    <a:pt x="399387" y="648905"/>
                    <a:pt x="345094" y="544130"/>
                    <a:pt x="373669" y="413638"/>
                  </a:cubicBezTo>
                  <a:close/>
                  <a:moveTo>
                    <a:pt x="202219" y="661288"/>
                  </a:moveTo>
                  <a:cubicBezTo>
                    <a:pt x="201267" y="609853"/>
                    <a:pt x="251749" y="545083"/>
                    <a:pt x="319377" y="457453"/>
                  </a:cubicBezTo>
                  <a:cubicBezTo>
                    <a:pt x="330807" y="443165"/>
                    <a:pt x="350809" y="435545"/>
                    <a:pt x="348904" y="465073"/>
                  </a:cubicBezTo>
                  <a:cubicBezTo>
                    <a:pt x="338427" y="587945"/>
                    <a:pt x="394624" y="689863"/>
                    <a:pt x="446059" y="793685"/>
                  </a:cubicBezTo>
                  <a:cubicBezTo>
                    <a:pt x="455584" y="812735"/>
                    <a:pt x="584172" y="1042288"/>
                    <a:pt x="607032" y="1151825"/>
                  </a:cubicBezTo>
                  <a:cubicBezTo>
                    <a:pt x="556549" y="1073720"/>
                    <a:pt x="490827" y="936560"/>
                    <a:pt x="448917" y="908938"/>
                  </a:cubicBezTo>
                  <a:cubicBezTo>
                    <a:pt x="505114" y="977518"/>
                    <a:pt x="580362" y="1128013"/>
                    <a:pt x="611794" y="1188973"/>
                  </a:cubicBezTo>
                  <a:cubicBezTo>
                    <a:pt x="626082" y="1220405"/>
                    <a:pt x="627034" y="1268030"/>
                    <a:pt x="637512" y="1319465"/>
                  </a:cubicBezTo>
                  <a:cubicBezTo>
                    <a:pt x="640369" y="1338515"/>
                    <a:pt x="640369" y="1356613"/>
                    <a:pt x="641322" y="1372805"/>
                  </a:cubicBezTo>
                  <a:cubicBezTo>
                    <a:pt x="584172" y="1295653"/>
                    <a:pt x="457489" y="1154683"/>
                    <a:pt x="457489" y="1154683"/>
                  </a:cubicBezTo>
                  <a:cubicBezTo>
                    <a:pt x="425104" y="1117535"/>
                    <a:pt x="205077" y="876553"/>
                    <a:pt x="202219" y="661288"/>
                  </a:cubicBezTo>
                  <a:close/>
                  <a:moveTo>
                    <a:pt x="137449" y="858455"/>
                  </a:moveTo>
                  <a:cubicBezTo>
                    <a:pt x="150784" y="904175"/>
                    <a:pt x="168882" y="960373"/>
                    <a:pt x="189837" y="1002283"/>
                  </a:cubicBezTo>
                  <a:cubicBezTo>
                    <a:pt x="211744" y="1044193"/>
                    <a:pt x="229842" y="1059433"/>
                    <a:pt x="311757" y="1138490"/>
                  </a:cubicBezTo>
                  <a:cubicBezTo>
                    <a:pt x="217459" y="1022285"/>
                    <a:pt x="103159" y="876553"/>
                    <a:pt x="182217" y="684148"/>
                  </a:cubicBezTo>
                  <a:cubicBezTo>
                    <a:pt x="183169" y="706055"/>
                    <a:pt x="186027" y="720343"/>
                    <a:pt x="186979" y="724153"/>
                  </a:cubicBezTo>
                  <a:cubicBezTo>
                    <a:pt x="207934" y="833690"/>
                    <a:pt x="250797" y="932750"/>
                    <a:pt x="316519" y="1022285"/>
                  </a:cubicBezTo>
                  <a:cubicBezTo>
                    <a:pt x="323187" y="1030858"/>
                    <a:pt x="441297" y="1167065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464157" y="1194688"/>
                    <a:pt x="464157" y="1194688"/>
                    <a:pt x="464157" y="1194688"/>
                  </a:cubicBezTo>
                  <a:cubicBezTo>
                    <a:pt x="537499" y="1270888"/>
                    <a:pt x="614652" y="1366138"/>
                    <a:pt x="636559" y="1409953"/>
                  </a:cubicBezTo>
                  <a:cubicBezTo>
                    <a:pt x="645132" y="1426145"/>
                    <a:pt x="653704" y="1490915"/>
                    <a:pt x="653704" y="1509965"/>
                  </a:cubicBezTo>
                  <a:cubicBezTo>
                    <a:pt x="656562" y="1570925"/>
                    <a:pt x="666087" y="1621408"/>
                    <a:pt x="668944" y="1680463"/>
                  </a:cubicBezTo>
                  <a:cubicBezTo>
                    <a:pt x="609889" y="1556638"/>
                    <a:pt x="333664" y="1309940"/>
                    <a:pt x="292707" y="1261363"/>
                  </a:cubicBezTo>
                  <a:cubicBezTo>
                    <a:pt x="250797" y="1207070"/>
                    <a:pt x="171739" y="1066100"/>
                    <a:pt x="149832" y="1002283"/>
                  </a:cubicBezTo>
                  <a:cubicBezTo>
                    <a:pt x="132687" y="956563"/>
                    <a:pt x="125067" y="908938"/>
                    <a:pt x="137449" y="858455"/>
                  </a:cubicBezTo>
                  <a:close/>
                  <a:moveTo>
                    <a:pt x="56487" y="1119440"/>
                  </a:moveTo>
                  <a:cubicBezTo>
                    <a:pt x="66964" y="1174685"/>
                    <a:pt x="86967" y="1233740"/>
                    <a:pt x="130782" y="1298510"/>
                  </a:cubicBezTo>
                  <a:cubicBezTo>
                    <a:pt x="107922" y="1244218"/>
                    <a:pt x="87919" y="1188973"/>
                    <a:pt x="79347" y="1132775"/>
                  </a:cubicBezTo>
                  <a:cubicBezTo>
                    <a:pt x="68869" y="1068005"/>
                    <a:pt x="79347" y="1019428"/>
                    <a:pt x="109827" y="954658"/>
                  </a:cubicBezTo>
                  <a:cubicBezTo>
                    <a:pt x="137449" y="1050860"/>
                    <a:pt x="177454" y="1143253"/>
                    <a:pt x="217459" y="1204213"/>
                  </a:cubicBezTo>
                  <a:cubicBezTo>
                    <a:pt x="286039" y="1312798"/>
                    <a:pt x="385099" y="1399475"/>
                    <a:pt x="478444" y="1486153"/>
                  </a:cubicBezTo>
                  <a:cubicBezTo>
                    <a:pt x="499399" y="1506155"/>
                    <a:pt x="558454" y="1569973"/>
                    <a:pt x="594649" y="1608073"/>
                  </a:cubicBezTo>
                  <a:cubicBezTo>
                    <a:pt x="523212" y="1544255"/>
                    <a:pt x="306042" y="1384235"/>
                    <a:pt x="218412" y="1357565"/>
                  </a:cubicBezTo>
                  <a:cubicBezTo>
                    <a:pt x="308899" y="1401380"/>
                    <a:pt x="638464" y="1628075"/>
                    <a:pt x="667992" y="1737613"/>
                  </a:cubicBezTo>
                  <a:cubicBezTo>
                    <a:pt x="676564" y="1769045"/>
                    <a:pt x="667992" y="1846198"/>
                    <a:pt x="667992" y="1846198"/>
                  </a:cubicBezTo>
                  <a:cubicBezTo>
                    <a:pt x="667992" y="1846198"/>
                    <a:pt x="674659" y="1888108"/>
                    <a:pt x="674659" y="1924303"/>
                  </a:cubicBezTo>
                  <a:cubicBezTo>
                    <a:pt x="674659" y="1945258"/>
                    <a:pt x="670849" y="1953830"/>
                    <a:pt x="662277" y="1940495"/>
                  </a:cubicBezTo>
                  <a:cubicBezTo>
                    <a:pt x="580362" y="1807145"/>
                    <a:pt x="453679" y="1723325"/>
                    <a:pt x="325092" y="1641410"/>
                  </a:cubicBezTo>
                  <a:cubicBezTo>
                    <a:pt x="302232" y="1627123"/>
                    <a:pt x="136497" y="1507108"/>
                    <a:pt x="114589" y="1483295"/>
                  </a:cubicBezTo>
                  <a:cubicBezTo>
                    <a:pt x="28864" y="1392808"/>
                    <a:pt x="-12093" y="1275650"/>
                    <a:pt x="56487" y="1119440"/>
                  </a:cubicBezTo>
                  <a:close/>
                  <a:moveTo>
                    <a:pt x="55534" y="1467103"/>
                  </a:moveTo>
                  <a:cubicBezTo>
                    <a:pt x="122209" y="1544255"/>
                    <a:pt x="262227" y="1636648"/>
                    <a:pt x="323187" y="1677605"/>
                  </a:cubicBezTo>
                  <a:cubicBezTo>
                    <a:pt x="458442" y="1764283"/>
                    <a:pt x="536547" y="1810955"/>
                    <a:pt x="598459" y="1898585"/>
                  </a:cubicBezTo>
                  <a:cubicBezTo>
                    <a:pt x="608937" y="1913825"/>
                    <a:pt x="658467" y="1971928"/>
                    <a:pt x="663229" y="1992883"/>
                  </a:cubicBezTo>
                  <a:cubicBezTo>
                    <a:pt x="667039" y="2047175"/>
                    <a:pt x="667992" y="2141473"/>
                    <a:pt x="660372" y="2209100"/>
                  </a:cubicBezTo>
                  <a:cubicBezTo>
                    <a:pt x="637512" y="2177668"/>
                    <a:pt x="617509" y="2144330"/>
                    <a:pt x="592744" y="2114803"/>
                  </a:cubicBezTo>
                  <a:cubicBezTo>
                    <a:pt x="513687" y="2019553"/>
                    <a:pt x="422247" y="1936685"/>
                    <a:pt x="319377" y="1866200"/>
                  </a:cubicBezTo>
                  <a:cubicBezTo>
                    <a:pt x="236509" y="1810003"/>
                    <a:pt x="142212" y="1725230"/>
                    <a:pt x="142212" y="1725230"/>
                  </a:cubicBezTo>
                  <a:cubicBezTo>
                    <a:pt x="101254" y="1690940"/>
                    <a:pt x="58392" y="1649030"/>
                    <a:pt x="54582" y="1581403"/>
                  </a:cubicBezTo>
                  <a:cubicBezTo>
                    <a:pt x="53629" y="1569020"/>
                    <a:pt x="45057" y="1492820"/>
                    <a:pt x="55534" y="1467103"/>
                  </a:cubicBezTo>
                  <a:close/>
                  <a:moveTo>
                    <a:pt x="69822" y="1692845"/>
                  </a:moveTo>
                  <a:cubicBezTo>
                    <a:pt x="143164" y="1770950"/>
                    <a:pt x="218412" y="1825243"/>
                    <a:pt x="294612" y="1879535"/>
                  </a:cubicBezTo>
                  <a:cubicBezTo>
                    <a:pt x="294612" y="1879535"/>
                    <a:pt x="294612" y="1879535"/>
                    <a:pt x="294612" y="1879535"/>
                  </a:cubicBezTo>
                  <a:cubicBezTo>
                    <a:pt x="380337" y="1939543"/>
                    <a:pt x="655609" y="2165285"/>
                    <a:pt x="659419" y="2282443"/>
                  </a:cubicBezTo>
                  <a:cubicBezTo>
                    <a:pt x="628939" y="2249105"/>
                    <a:pt x="504162" y="2119565"/>
                    <a:pt x="460347" y="2119565"/>
                  </a:cubicBezTo>
                  <a:cubicBezTo>
                    <a:pt x="530832" y="2161475"/>
                    <a:pt x="655609" y="2293873"/>
                    <a:pt x="656562" y="2334830"/>
                  </a:cubicBezTo>
                  <a:cubicBezTo>
                    <a:pt x="654657" y="2368168"/>
                    <a:pt x="649894" y="2449130"/>
                    <a:pt x="640369" y="2509138"/>
                  </a:cubicBezTo>
                  <a:cubicBezTo>
                    <a:pt x="599412" y="2393885"/>
                    <a:pt x="533689" y="2308160"/>
                    <a:pt x="456537" y="2230055"/>
                  </a:cubicBezTo>
                  <a:cubicBezTo>
                    <a:pt x="409864" y="2182430"/>
                    <a:pt x="276514" y="2070035"/>
                    <a:pt x="266037" y="2050985"/>
                  </a:cubicBezTo>
                  <a:cubicBezTo>
                    <a:pt x="266037" y="2050033"/>
                    <a:pt x="78394" y="1854770"/>
                    <a:pt x="69822" y="1692845"/>
                  </a:cubicBezTo>
                  <a:close/>
                  <a:moveTo>
                    <a:pt x="135544" y="2132900"/>
                  </a:moveTo>
                  <a:cubicBezTo>
                    <a:pt x="177454" y="2167190"/>
                    <a:pt x="276514" y="2195765"/>
                    <a:pt x="326997" y="2269108"/>
                  </a:cubicBezTo>
                  <a:cubicBezTo>
                    <a:pt x="301279" y="2180525"/>
                    <a:pt x="145069" y="2150045"/>
                    <a:pt x="119352" y="2081465"/>
                  </a:cubicBezTo>
                  <a:cubicBezTo>
                    <a:pt x="111732" y="2060510"/>
                    <a:pt x="114589" y="1994788"/>
                    <a:pt x="112684" y="1971928"/>
                  </a:cubicBezTo>
                  <a:cubicBezTo>
                    <a:pt x="111732" y="1958593"/>
                    <a:pt x="108874" y="1928113"/>
                    <a:pt x="117447" y="1924303"/>
                  </a:cubicBezTo>
                  <a:cubicBezTo>
                    <a:pt x="126972" y="1920493"/>
                    <a:pt x="140307" y="1949068"/>
                    <a:pt x="144117" y="1955735"/>
                  </a:cubicBezTo>
                  <a:cubicBezTo>
                    <a:pt x="186979" y="2015743"/>
                    <a:pt x="242224" y="2065273"/>
                    <a:pt x="292707" y="2117660"/>
                  </a:cubicBezTo>
                  <a:lnTo>
                    <a:pt x="292707" y="2117660"/>
                  </a:lnTo>
                  <a:cubicBezTo>
                    <a:pt x="350809" y="2170048"/>
                    <a:pt x="536547" y="2306255"/>
                    <a:pt x="597507" y="2470085"/>
                  </a:cubicBezTo>
                  <a:cubicBezTo>
                    <a:pt x="601317" y="2480563"/>
                    <a:pt x="632749" y="2527235"/>
                    <a:pt x="627987" y="2611055"/>
                  </a:cubicBezTo>
                  <a:cubicBezTo>
                    <a:pt x="612747" y="2590100"/>
                    <a:pt x="556549" y="2446273"/>
                    <a:pt x="515592" y="2436748"/>
                  </a:cubicBezTo>
                  <a:cubicBezTo>
                    <a:pt x="547024" y="2462465"/>
                    <a:pt x="618462" y="2615818"/>
                    <a:pt x="618462" y="2642488"/>
                  </a:cubicBezTo>
                  <a:cubicBezTo>
                    <a:pt x="617509" y="2666300"/>
                    <a:pt x="610842" y="2712020"/>
                    <a:pt x="600364" y="2744405"/>
                  </a:cubicBezTo>
                  <a:cubicBezTo>
                    <a:pt x="502257" y="2456750"/>
                    <a:pt x="201267" y="2273870"/>
                    <a:pt x="201267" y="2273870"/>
                  </a:cubicBezTo>
                  <a:cubicBezTo>
                    <a:pt x="176502" y="2251010"/>
                    <a:pt x="169834" y="2236723"/>
                    <a:pt x="135544" y="2132900"/>
                  </a:cubicBezTo>
                  <a:close/>
                  <a:moveTo>
                    <a:pt x="181264" y="2282443"/>
                  </a:moveTo>
                  <a:cubicBezTo>
                    <a:pt x="315567" y="2383408"/>
                    <a:pt x="465109" y="2493898"/>
                    <a:pt x="538452" y="2651060"/>
                  </a:cubicBezTo>
                  <a:cubicBezTo>
                    <a:pt x="452727" y="2552953"/>
                    <a:pt x="334617" y="2461513"/>
                    <a:pt x="244129" y="2368168"/>
                  </a:cubicBezTo>
                  <a:cubicBezTo>
                    <a:pt x="261274" y="2411983"/>
                    <a:pt x="294612" y="2431985"/>
                    <a:pt x="333664" y="2469133"/>
                  </a:cubicBezTo>
                  <a:lnTo>
                    <a:pt x="333664" y="2469133"/>
                  </a:lnTo>
                  <a:cubicBezTo>
                    <a:pt x="343189" y="2478658"/>
                    <a:pt x="487017" y="2584385"/>
                    <a:pt x="565122" y="2732023"/>
                  </a:cubicBezTo>
                  <a:cubicBezTo>
                    <a:pt x="568932" y="2739643"/>
                    <a:pt x="588934" y="2796793"/>
                    <a:pt x="583219" y="2819653"/>
                  </a:cubicBezTo>
                  <a:cubicBezTo>
                    <a:pt x="578457" y="2851085"/>
                    <a:pt x="574647" y="2910140"/>
                    <a:pt x="561312" y="2951098"/>
                  </a:cubicBezTo>
                  <a:cubicBezTo>
                    <a:pt x="529879" y="2852038"/>
                    <a:pt x="485112" y="2803460"/>
                    <a:pt x="422247" y="2740595"/>
                  </a:cubicBezTo>
                  <a:cubicBezTo>
                    <a:pt x="378432" y="2698685"/>
                    <a:pt x="292707" y="2623438"/>
                    <a:pt x="292707" y="2623438"/>
                  </a:cubicBezTo>
                  <a:cubicBezTo>
                    <a:pt x="176502" y="2525330"/>
                    <a:pt x="182217" y="2425318"/>
                    <a:pt x="181264" y="2282443"/>
                  </a:cubicBezTo>
                  <a:close/>
                  <a:moveTo>
                    <a:pt x="510829" y="3152075"/>
                  </a:moveTo>
                  <a:cubicBezTo>
                    <a:pt x="490827" y="3056825"/>
                    <a:pt x="463204" y="2973958"/>
                    <a:pt x="379384" y="2880613"/>
                  </a:cubicBezTo>
                  <a:cubicBezTo>
                    <a:pt x="357477" y="2860610"/>
                    <a:pt x="297469" y="2790125"/>
                    <a:pt x="282229" y="2765360"/>
                  </a:cubicBezTo>
                  <a:cubicBezTo>
                    <a:pt x="242224" y="2706305"/>
                    <a:pt x="219364" y="2678683"/>
                    <a:pt x="224127" y="2585338"/>
                  </a:cubicBezTo>
                  <a:cubicBezTo>
                    <a:pt x="263179" y="2624390"/>
                    <a:pt x="308899" y="2663443"/>
                    <a:pt x="349857" y="2698685"/>
                  </a:cubicBezTo>
                  <a:cubicBezTo>
                    <a:pt x="361287" y="2709163"/>
                    <a:pt x="507019" y="2847275"/>
                    <a:pt x="537499" y="2938715"/>
                  </a:cubicBezTo>
                  <a:cubicBezTo>
                    <a:pt x="544167" y="2958718"/>
                    <a:pt x="550834" y="2996818"/>
                    <a:pt x="547024" y="3017773"/>
                  </a:cubicBezTo>
                  <a:cubicBezTo>
                    <a:pt x="547024" y="3022535"/>
                    <a:pt x="514639" y="3151123"/>
                    <a:pt x="510829" y="3152075"/>
                  </a:cubicBezTo>
                  <a:close/>
                  <a:moveTo>
                    <a:pt x="224127" y="2726308"/>
                  </a:moveTo>
                  <a:cubicBezTo>
                    <a:pt x="246987" y="2753930"/>
                    <a:pt x="307947" y="2832988"/>
                    <a:pt x="330807" y="2860610"/>
                  </a:cubicBezTo>
                  <a:cubicBezTo>
                    <a:pt x="341284" y="2872040"/>
                    <a:pt x="351762" y="2884423"/>
                    <a:pt x="362239" y="2895853"/>
                  </a:cubicBezTo>
                  <a:cubicBezTo>
                    <a:pt x="428914" y="2962528"/>
                    <a:pt x="467014" y="3043490"/>
                    <a:pt x="488922" y="3133978"/>
                  </a:cubicBezTo>
                  <a:cubicBezTo>
                    <a:pt x="495589" y="3163505"/>
                    <a:pt x="495589" y="3172078"/>
                    <a:pt x="488922" y="3213035"/>
                  </a:cubicBezTo>
                  <a:cubicBezTo>
                    <a:pt x="483207" y="3239705"/>
                    <a:pt x="471777" y="3297808"/>
                    <a:pt x="451774" y="3316858"/>
                  </a:cubicBezTo>
                  <a:cubicBezTo>
                    <a:pt x="426057" y="3202558"/>
                    <a:pt x="357477" y="3100640"/>
                    <a:pt x="314614" y="3022535"/>
                  </a:cubicBezTo>
                  <a:cubicBezTo>
                    <a:pt x="269847" y="2942525"/>
                    <a:pt x="235557" y="2927285"/>
                    <a:pt x="238414" y="2828225"/>
                  </a:cubicBezTo>
                  <a:cubicBezTo>
                    <a:pt x="264132" y="2860610"/>
                    <a:pt x="343189" y="2927285"/>
                    <a:pt x="364144" y="2993008"/>
                  </a:cubicBezTo>
                  <a:cubicBezTo>
                    <a:pt x="346047" y="2917760"/>
                    <a:pt x="236509" y="2836798"/>
                    <a:pt x="224127" y="2726308"/>
                  </a:cubicBezTo>
                  <a:close/>
                  <a:moveTo>
                    <a:pt x="230794" y="2937763"/>
                  </a:moveTo>
                  <a:cubicBezTo>
                    <a:pt x="259369" y="2981578"/>
                    <a:pt x="279372" y="3006343"/>
                    <a:pt x="296517" y="3040633"/>
                  </a:cubicBezTo>
                  <a:cubicBezTo>
                    <a:pt x="307947" y="3067303"/>
                    <a:pt x="415579" y="3239705"/>
                    <a:pt x="432724" y="3317810"/>
                  </a:cubicBezTo>
                  <a:cubicBezTo>
                    <a:pt x="443202" y="3363530"/>
                    <a:pt x="431772" y="3399725"/>
                    <a:pt x="408912" y="3442588"/>
                  </a:cubicBezTo>
                  <a:cubicBezTo>
                    <a:pt x="402244" y="3463543"/>
                    <a:pt x="381289" y="3505453"/>
                    <a:pt x="373669" y="3530218"/>
                  </a:cubicBezTo>
                  <a:cubicBezTo>
                    <a:pt x="371764" y="3506405"/>
                    <a:pt x="372717" y="3499738"/>
                    <a:pt x="371764" y="3498785"/>
                  </a:cubicBezTo>
                  <a:cubicBezTo>
                    <a:pt x="358429" y="3401630"/>
                    <a:pt x="303184" y="3320668"/>
                    <a:pt x="263179" y="3234943"/>
                  </a:cubicBezTo>
                  <a:cubicBezTo>
                    <a:pt x="263179" y="3234943"/>
                    <a:pt x="263179" y="3234943"/>
                    <a:pt x="263179" y="3234943"/>
                  </a:cubicBezTo>
                  <a:cubicBezTo>
                    <a:pt x="205077" y="3143503"/>
                    <a:pt x="189837" y="3047300"/>
                    <a:pt x="230794" y="2937763"/>
                  </a:cubicBezTo>
                  <a:close/>
                  <a:moveTo>
                    <a:pt x="203172" y="3145408"/>
                  </a:moveTo>
                  <a:cubicBezTo>
                    <a:pt x="234604" y="3229228"/>
                    <a:pt x="298422" y="3334003"/>
                    <a:pt x="331759" y="3407345"/>
                  </a:cubicBezTo>
                  <a:cubicBezTo>
                    <a:pt x="318424" y="3387343"/>
                    <a:pt x="303184" y="3370198"/>
                    <a:pt x="298422" y="3365435"/>
                  </a:cubicBezTo>
                  <a:cubicBezTo>
                    <a:pt x="312709" y="3392105"/>
                    <a:pt x="327949" y="3414965"/>
                    <a:pt x="340332" y="3462590"/>
                  </a:cubicBezTo>
                  <a:cubicBezTo>
                    <a:pt x="355572" y="3521645"/>
                    <a:pt x="359382" y="3540695"/>
                    <a:pt x="306042" y="3632135"/>
                  </a:cubicBezTo>
                  <a:cubicBezTo>
                    <a:pt x="313662" y="3513073"/>
                    <a:pt x="246987" y="3398773"/>
                    <a:pt x="202219" y="3295903"/>
                  </a:cubicBezTo>
                  <a:cubicBezTo>
                    <a:pt x="193647" y="3269233"/>
                    <a:pt x="194599" y="3237800"/>
                    <a:pt x="224127" y="3275900"/>
                  </a:cubicBezTo>
                  <a:cubicBezTo>
                    <a:pt x="231747" y="3286378"/>
                    <a:pt x="285087" y="3349243"/>
                    <a:pt x="292707" y="3359720"/>
                  </a:cubicBezTo>
                  <a:cubicBezTo>
                    <a:pt x="288897" y="3351148"/>
                    <a:pt x="254607" y="3305428"/>
                    <a:pt x="249844" y="3297808"/>
                  </a:cubicBezTo>
                  <a:cubicBezTo>
                    <a:pt x="238414" y="3283520"/>
                    <a:pt x="228889" y="3267328"/>
                    <a:pt x="219364" y="3251135"/>
                  </a:cubicBezTo>
                  <a:cubicBezTo>
                    <a:pt x="207934" y="3228275"/>
                    <a:pt x="192694" y="3185413"/>
                    <a:pt x="203172" y="3145408"/>
                  </a:cubicBezTo>
                  <a:close/>
                  <a:moveTo>
                    <a:pt x="193647" y="3329240"/>
                  </a:moveTo>
                  <a:cubicBezTo>
                    <a:pt x="214602" y="3346385"/>
                    <a:pt x="229842" y="3374008"/>
                    <a:pt x="235557" y="3394010"/>
                  </a:cubicBezTo>
                  <a:cubicBezTo>
                    <a:pt x="264132" y="3466400"/>
                    <a:pt x="305089" y="3571175"/>
                    <a:pt x="288897" y="3655948"/>
                  </a:cubicBezTo>
                  <a:cubicBezTo>
                    <a:pt x="274609" y="3574985"/>
                    <a:pt x="194599" y="3442588"/>
                    <a:pt x="194599" y="3442588"/>
                  </a:cubicBezTo>
                  <a:cubicBezTo>
                    <a:pt x="179359" y="3408298"/>
                    <a:pt x="175549" y="3376865"/>
                    <a:pt x="193647" y="3329240"/>
                  </a:cubicBezTo>
                  <a:close/>
                  <a:moveTo>
                    <a:pt x="206982" y="3799775"/>
                  </a:moveTo>
                  <a:cubicBezTo>
                    <a:pt x="153642" y="3715003"/>
                    <a:pt x="119352" y="3634993"/>
                    <a:pt x="135544" y="3530218"/>
                  </a:cubicBezTo>
                  <a:cubicBezTo>
                    <a:pt x="138402" y="3513073"/>
                    <a:pt x="140307" y="3503548"/>
                    <a:pt x="146022" y="3492118"/>
                  </a:cubicBezTo>
                  <a:cubicBezTo>
                    <a:pt x="176502" y="3567365"/>
                    <a:pt x="193647" y="3635945"/>
                    <a:pt x="242224" y="3711193"/>
                  </a:cubicBezTo>
                  <a:cubicBezTo>
                    <a:pt x="216507" y="3625468"/>
                    <a:pt x="162214" y="3507358"/>
                    <a:pt x="164119" y="3414965"/>
                  </a:cubicBezTo>
                  <a:cubicBezTo>
                    <a:pt x="224127" y="3575938"/>
                    <a:pt x="327949" y="3631183"/>
                    <a:pt x="243177" y="3789298"/>
                  </a:cubicBezTo>
                  <a:cubicBezTo>
                    <a:pt x="233652" y="3805490"/>
                    <a:pt x="224127" y="3826445"/>
                    <a:pt x="206982" y="3799775"/>
                  </a:cubicBezTo>
                  <a:close/>
                  <a:moveTo>
                    <a:pt x="292707" y="3984560"/>
                  </a:moveTo>
                  <a:cubicBezTo>
                    <a:pt x="287944" y="4002658"/>
                    <a:pt x="272704" y="4052188"/>
                    <a:pt x="263179" y="4068380"/>
                  </a:cubicBezTo>
                  <a:cubicBezTo>
                    <a:pt x="257464" y="4077905"/>
                    <a:pt x="246987" y="4115053"/>
                    <a:pt x="231747" y="4109338"/>
                  </a:cubicBezTo>
                  <a:cubicBezTo>
                    <a:pt x="217459" y="4104575"/>
                    <a:pt x="218412" y="4063618"/>
                    <a:pt x="216507" y="4051235"/>
                  </a:cubicBezTo>
                  <a:cubicBezTo>
                    <a:pt x="206982" y="3963605"/>
                    <a:pt x="224127" y="3881690"/>
                    <a:pt x="239367" y="3840733"/>
                  </a:cubicBezTo>
                  <a:cubicBezTo>
                    <a:pt x="283182" y="3720718"/>
                    <a:pt x="352714" y="3614038"/>
                    <a:pt x="407959" y="3498785"/>
                  </a:cubicBezTo>
                  <a:cubicBezTo>
                    <a:pt x="517497" y="3243515"/>
                    <a:pt x="587982" y="2977768"/>
                    <a:pt x="634654" y="2705353"/>
                  </a:cubicBezTo>
                  <a:cubicBezTo>
                    <a:pt x="634654" y="2705353"/>
                    <a:pt x="634654" y="2705353"/>
                    <a:pt x="634654" y="2705353"/>
                  </a:cubicBezTo>
                  <a:cubicBezTo>
                    <a:pt x="674659" y="2470085"/>
                    <a:pt x="692757" y="2232913"/>
                    <a:pt x="693709" y="1993835"/>
                  </a:cubicBezTo>
                  <a:cubicBezTo>
                    <a:pt x="693709" y="1969070"/>
                    <a:pt x="692757" y="1943353"/>
                    <a:pt x="691804" y="1918588"/>
                  </a:cubicBezTo>
                  <a:cubicBezTo>
                    <a:pt x="697519" y="1739518"/>
                    <a:pt x="677517" y="1562353"/>
                    <a:pt x="661324" y="1385188"/>
                  </a:cubicBezTo>
                  <a:cubicBezTo>
                    <a:pt x="688947" y="1473770"/>
                    <a:pt x="700377" y="1564258"/>
                    <a:pt x="709902" y="1654745"/>
                  </a:cubicBezTo>
                  <a:cubicBezTo>
                    <a:pt x="738477" y="1938590"/>
                    <a:pt x="715617" y="2224340"/>
                    <a:pt x="729904" y="2509138"/>
                  </a:cubicBezTo>
                  <a:cubicBezTo>
                    <a:pt x="731809" y="2546285"/>
                    <a:pt x="653704" y="2965385"/>
                    <a:pt x="635607" y="3024440"/>
                  </a:cubicBezTo>
                  <a:cubicBezTo>
                    <a:pt x="572742" y="3190175"/>
                    <a:pt x="440344" y="3546410"/>
                    <a:pt x="435582" y="3557840"/>
                  </a:cubicBezTo>
                  <a:cubicBezTo>
                    <a:pt x="403197" y="3640708"/>
                    <a:pt x="371764" y="3722623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39379" y="3805490"/>
                    <a:pt x="339379" y="3805490"/>
                    <a:pt x="339379" y="3805490"/>
                  </a:cubicBezTo>
                  <a:cubicBezTo>
                    <a:pt x="324139" y="3874070"/>
                    <a:pt x="312709" y="3906455"/>
                    <a:pt x="292707" y="3984560"/>
                  </a:cubicBezTo>
                  <a:close/>
                  <a:moveTo>
                    <a:pt x="387957" y="3737863"/>
                  </a:moveTo>
                  <a:cubicBezTo>
                    <a:pt x="406054" y="3699763"/>
                    <a:pt x="440344" y="3676903"/>
                    <a:pt x="469872" y="3649280"/>
                  </a:cubicBezTo>
                  <a:cubicBezTo>
                    <a:pt x="447964" y="3682618"/>
                    <a:pt x="424152" y="3715955"/>
                    <a:pt x="387957" y="3737863"/>
                  </a:cubicBezTo>
                  <a:close/>
                  <a:moveTo>
                    <a:pt x="729904" y="3345433"/>
                  </a:moveTo>
                  <a:cubicBezTo>
                    <a:pt x="647989" y="3473068"/>
                    <a:pt x="511782" y="3546410"/>
                    <a:pt x="420342" y="3663568"/>
                  </a:cubicBezTo>
                  <a:cubicBezTo>
                    <a:pt x="424152" y="3558793"/>
                    <a:pt x="605127" y="3382580"/>
                    <a:pt x="738477" y="3320668"/>
                  </a:cubicBezTo>
                  <a:cubicBezTo>
                    <a:pt x="769909" y="3311143"/>
                    <a:pt x="734667" y="3337813"/>
                    <a:pt x="729904" y="3345433"/>
                  </a:cubicBezTo>
                  <a:close/>
                  <a:moveTo>
                    <a:pt x="902307" y="3049205"/>
                  </a:moveTo>
                  <a:cubicBezTo>
                    <a:pt x="890877" y="3065398"/>
                    <a:pt x="803247" y="3151123"/>
                    <a:pt x="793722" y="3161600"/>
                  </a:cubicBezTo>
                  <a:cubicBezTo>
                    <a:pt x="805152" y="3153980"/>
                    <a:pt x="824202" y="3139693"/>
                    <a:pt x="835632" y="3132073"/>
                  </a:cubicBezTo>
                  <a:cubicBezTo>
                    <a:pt x="855634" y="3114928"/>
                    <a:pt x="918499" y="3054920"/>
                    <a:pt x="938502" y="3037775"/>
                  </a:cubicBezTo>
                  <a:cubicBezTo>
                    <a:pt x="902307" y="3122548"/>
                    <a:pt x="871827" y="3189223"/>
                    <a:pt x="835632" y="3221608"/>
                  </a:cubicBezTo>
                  <a:cubicBezTo>
                    <a:pt x="734667" y="3311143"/>
                    <a:pt x="601317" y="3374008"/>
                    <a:pt x="498447" y="3478783"/>
                  </a:cubicBezTo>
                  <a:cubicBezTo>
                    <a:pt x="534642" y="3366388"/>
                    <a:pt x="636559" y="3304475"/>
                    <a:pt x="671802" y="3277805"/>
                  </a:cubicBezTo>
                  <a:cubicBezTo>
                    <a:pt x="614652" y="3292093"/>
                    <a:pt x="513687" y="3407345"/>
                    <a:pt x="520354" y="3389248"/>
                  </a:cubicBezTo>
                  <a:cubicBezTo>
                    <a:pt x="538452" y="3333050"/>
                    <a:pt x="594649" y="3254945"/>
                    <a:pt x="634654" y="3213035"/>
                  </a:cubicBezTo>
                  <a:cubicBezTo>
                    <a:pt x="757527" y="3085400"/>
                    <a:pt x="893734" y="2971100"/>
                    <a:pt x="1008987" y="2836798"/>
                  </a:cubicBezTo>
                  <a:cubicBezTo>
                    <a:pt x="999462" y="2902520"/>
                    <a:pt x="988984" y="2946335"/>
                    <a:pt x="902307" y="3049205"/>
                  </a:cubicBezTo>
                  <a:close/>
                  <a:moveTo>
                    <a:pt x="1039467" y="2749168"/>
                  </a:moveTo>
                  <a:cubicBezTo>
                    <a:pt x="939454" y="2875850"/>
                    <a:pt x="822297" y="2993008"/>
                    <a:pt x="701329" y="3099688"/>
                  </a:cubicBezTo>
                  <a:cubicBezTo>
                    <a:pt x="663229" y="3133025"/>
                    <a:pt x="629892" y="3173030"/>
                    <a:pt x="588934" y="3216845"/>
                  </a:cubicBezTo>
                  <a:cubicBezTo>
                    <a:pt x="609889" y="3153028"/>
                    <a:pt x="661324" y="3024440"/>
                    <a:pt x="661324" y="3024440"/>
                  </a:cubicBezTo>
                  <a:cubicBezTo>
                    <a:pt x="675612" y="2979673"/>
                    <a:pt x="687994" y="2981578"/>
                    <a:pt x="707997" y="2963480"/>
                  </a:cubicBezTo>
                  <a:cubicBezTo>
                    <a:pt x="709902" y="2961575"/>
                    <a:pt x="976602" y="2710115"/>
                    <a:pt x="976602" y="2710115"/>
                  </a:cubicBezTo>
                  <a:cubicBezTo>
                    <a:pt x="968982" y="2718688"/>
                    <a:pt x="1056612" y="2632963"/>
                    <a:pt x="1095664" y="2595815"/>
                  </a:cubicBezTo>
                  <a:cubicBezTo>
                    <a:pt x="1082329" y="2643440"/>
                    <a:pt x="1072804" y="2705353"/>
                    <a:pt x="1039467" y="27491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2EAE2E-8A32-4DBA-BA44-BC0D9C58B834}"/>
                </a:ext>
              </a:extLst>
            </p:cNvPr>
            <p:cNvSpPr/>
            <p:nvPr/>
          </p:nvSpPr>
          <p:spPr>
            <a:xfrm rot="1520710">
              <a:off x="2169010" y="4277628"/>
              <a:ext cx="445448" cy="1328726"/>
            </a:xfrm>
            <a:custGeom>
              <a:avLst/>
              <a:gdLst>
                <a:gd name="connsiteX0" fmla="*/ 541078 w 678947"/>
                <a:gd name="connsiteY0" fmla="*/ 692150 h 1803619"/>
                <a:gd name="connsiteX1" fmla="*/ 675744 w 678947"/>
                <a:gd name="connsiteY1" fmla="*/ 1076908 h 1803619"/>
                <a:gd name="connsiteX2" fmla="*/ 678947 w 678947"/>
                <a:gd name="connsiteY2" fmla="*/ 1076908 h 1803619"/>
                <a:gd name="connsiteX3" fmla="*/ 677934 w 678947"/>
                <a:gd name="connsiteY3" fmla="*/ 1079426 h 1803619"/>
                <a:gd name="connsiteX4" fmla="*/ 678947 w 678947"/>
                <a:gd name="connsiteY4" fmla="*/ 1080591 h 1803619"/>
                <a:gd name="connsiteX5" fmla="*/ 677465 w 678947"/>
                <a:gd name="connsiteY5" fmla="*/ 1080591 h 1803619"/>
                <a:gd name="connsiteX6" fmla="*/ 380803 w 678947"/>
                <a:gd name="connsiteY6" fmla="*/ 1798594 h 1803619"/>
                <a:gd name="connsiteX7" fmla="*/ 370346 w 678947"/>
                <a:gd name="connsiteY7" fmla="*/ 1206657 h 1803619"/>
                <a:gd name="connsiteX8" fmla="*/ 430248 w 678947"/>
                <a:gd name="connsiteY8" fmla="*/ 1124930 h 1803619"/>
                <a:gd name="connsiteX9" fmla="*/ 339473 w 678947"/>
                <a:gd name="connsiteY9" fmla="*/ 1037677 h 1803619"/>
                <a:gd name="connsiteX10" fmla="*/ 248698 w 678947"/>
                <a:gd name="connsiteY10" fmla="*/ 1124930 h 1803619"/>
                <a:gd name="connsiteX11" fmla="*/ 308601 w 678947"/>
                <a:gd name="connsiteY11" fmla="*/ 1206658 h 1803619"/>
                <a:gd name="connsiteX12" fmla="*/ 298145 w 678947"/>
                <a:gd name="connsiteY12" fmla="*/ 1803619 h 1803619"/>
                <a:gd name="connsiteX13" fmla="*/ 1482 w 678947"/>
                <a:gd name="connsiteY13" fmla="*/ 1080591 h 1803619"/>
                <a:gd name="connsiteX14" fmla="*/ 1 w 678947"/>
                <a:gd name="connsiteY14" fmla="*/ 1080591 h 1803619"/>
                <a:gd name="connsiteX15" fmla="*/ 977 w 678947"/>
                <a:gd name="connsiteY15" fmla="*/ 1079335 h 1803619"/>
                <a:gd name="connsiteX16" fmla="*/ 0 w 678947"/>
                <a:gd name="connsiteY16" fmla="*/ 1076908 h 1803619"/>
                <a:gd name="connsiteX17" fmla="*/ 2865 w 678947"/>
                <a:gd name="connsiteY17" fmla="*/ 1076908 h 1803619"/>
                <a:gd name="connsiteX18" fmla="*/ 128363 w 678947"/>
                <a:gd name="connsiteY18" fmla="*/ 696719 h 1803619"/>
                <a:gd name="connsiteX19" fmla="*/ 162613 w 678947"/>
                <a:gd name="connsiteY19" fmla="*/ 573663 h 1803619"/>
                <a:gd name="connsiteX20" fmla="*/ 516334 w 678947"/>
                <a:gd name="connsiteY20" fmla="*/ 573663 h 1803619"/>
                <a:gd name="connsiteX21" fmla="*/ 561325 w 678947"/>
                <a:gd name="connsiteY21" fmla="*/ 618654 h 1803619"/>
                <a:gd name="connsiteX22" fmla="*/ 516334 w 678947"/>
                <a:gd name="connsiteY22" fmla="*/ 663645 h 1803619"/>
                <a:gd name="connsiteX23" fmla="*/ 162613 w 678947"/>
                <a:gd name="connsiteY23" fmla="*/ 663645 h 1803619"/>
                <a:gd name="connsiteX24" fmla="*/ 117622 w 678947"/>
                <a:gd name="connsiteY24" fmla="*/ 618654 h 1803619"/>
                <a:gd name="connsiteX25" fmla="*/ 162613 w 678947"/>
                <a:gd name="connsiteY25" fmla="*/ 573663 h 1803619"/>
                <a:gd name="connsiteX26" fmla="*/ 346730 w 678947"/>
                <a:gd name="connsiteY26" fmla="*/ 0 h 1803619"/>
                <a:gd name="connsiteX27" fmla="*/ 477359 w 678947"/>
                <a:gd name="connsiteY27" fmla="*/ 58057 h 1803619"/>
                <a:gd name="connsiteX28" fmla="*/ 535416 w 678947"/>
                <a:gd name="connsiteY28" fmla="*/ 508918 h 1803619"/>
                <a:gd name="connsiteX29" fmla="*/ 143530 w 678947"/>
                <a:gd name="connsiteY29" fmla="*/ 508918 h 1803619"/>
                <a:gd name="connsiteX0" fmla="*/ 541078 w 678947"/>
                <a:gd name="connsiteY0" fmla="*/ 913760 h 2025229"/>
                <a:gd name="connsiteX1" fmla="*/ 675744 w 678947"/>
                <a:gd name="connsiteY1" fmla="*/ 1298518 h 2025229"/>
                <a:gd name="connsiteX2" fmla="*/ 678947 w 678947"/>
                <a:gd name="connsiteY2" fmla="*/ 1298518 h 2025229"/>
                <a:gd name="connsiteX3" fmla="*/ 677934 w 678947"/>
                <a:gd name="connsiteY3" fmla="*/ 1301036 h 2025229"/>
                <a:gd name="connsiteX4" fmla="*/ 678947 w 678947"/>
                <a:gd name="connsiteY4" fmla="*/ 1302201 h 2025229"/>
                <a:gd name="connsiteX5" fmla="*/ 677465 w 678947"/>
                <a:gd name="connsiteY5" fmla="*/ 1302201 h 2025229"/>
                <a:gd name="connsiteX6" fmla="*/ 380803 w 678947"/>
                <a:gd name="connsiteY6" fmla="*/ 2020204 h 2025229"/>
                <a:gd name="connsiteX7" fmla="*/ 370346 w 678947"/>
                <a:gd name="connsiteY7" fmla="*/ 1428267 h 2025229"/>
                <a:gd name="connsiteX8" fmla="*/ 430248 w 678947"/>
                <a:gd name="connsiteY8" fmla="*/ 1346540 h 2025229"/>
                <a:gd name="connsiteX9" fmla="*/ 339473 w 678947"/>
                <a:gd name="connsiteY9" fmla="*/ 1259287 h 2025229"/>
                <a:gd name="connsiteX10" fmla="*/ 248698 w 678947"/>
                <a:gd name="connsiteY10" fmla="*/ 1346540 h 2025229"/>
                <a:gd name="connsiteX11" fmla="*/ 308601 w 678947"/>
                <a:gd name="connsiteY11" fmla="*/ 1428268 h 2025229"/>
                <a:gd name="connsiteX12" fmla="*/ 298145 w 678947"/>
                <a:gd name="connsiteY12" fmla="*/ 2025229 h 2025229"/>
                <a:gd name="connsiteX13" fmla="*/ 1482 w 678947"/>
                <a:gd name="connsiteY13" fmla="*/ 1302201 h 2025229"/>
                <a:gd name="connsiteX14" fmla="*/ 1 w 678947"/>
                <a:gd name="connsiteY14" fmla="*/ 1302201 h 2025229"/>
                <a:gd name="connsiteX15" fmla="*/ 977 w 678947"/>
                <a:gd name="connsiteY15" fmla="*/ 1300945 h 2025229"/>
                <a:gd name="connsiteX16" fmla="*/ 0 w 678947"/>
                <a:gd name="connsiteY16" fmla="*/ 1298518 h 2025229"/>
                <a:gd name="connsiteX17" fmla="*/ 2865 w 678947"/>
                <a:gd name="connsiteY17" fmla="*/ 1298518 h 2025229"/>
                <a:gd name="connsiteX18" fmla="*/ 128363 w 678947"/>
                <a:gd name="connsiteY18" fmla="*/ 918329 h 2025229"/>
                <a:gd name="connsiteX19" fmla="*/ 541078 w 678947"/>
                <a:gd name="connsiteY19" fmla="*/ 913760 h 2025229"/>
                <a:gd name="connsiteX20" fmla="*/ 162613 w 678947"/>
                <a:gd name="connsiteY20" fmla="*/ 795273 h 2025229"/>
                <a:gd name="connsiteX21" fmla="*/ 516334 w 678947"/>
                <a:gd name="connsiteY21" fmla="*/ 795273 h 2025229"/>
                <a:gd name="connsiteX22" fmla="*/ 561325 w 678947"/>
                <a:gd name="connsiteY22" fmla="*/ 840264 h 2025229"/>
                <a:gd name="connsiteX23" fmla="*/ 516334 w 678947"/>
                <a:gd name="connsiteY23" fmla="*/ 885255 h 2025229"/>
                <a:gd name="connsiteX24" fmla="*/ 162613 w 678947"/>
                <a:gd name="connsiteY24" fmla="*/ 885255 h 2025229"/>
                <a:gd name="connsiteX25" fmla="*/ 117622 w 678947"/>
                <a:gd name="connsiteY25" fmla="*/ 840264 h 2025229"/>
                <a:gd name="connsiteX26" fmla="*/ 162613 w 678947"/>
                <a:gd name="connsiteY26" fmla="*/ 795273 h 2025229"/>
                <a:gd name="connsiteX27" fmla="*/ 306002 w 678947"/>
                <a:gd name="connsiteY27" fmla="*/ 0 h 2025229"/>
                <a:gd name="connsiteX28" fmla="*/ 477359 w 678947"/>
                <a:gd name="connsiteY28" fmla="*/ 279667 h 2025229"/>
                <a:gd name="connsiteX29" fmla="*/ 535416 w 678947"/>
                <a:gd name="connsiteY29" fmla="*/ 730528 h 2025229"/>
                <a:gd name="connsiteX30" fmla="*/ 143530 w 678947"/>
                <a:gd name="connsiteY30" fmla="*/ 730528 h 2025229"/>
                <a:gd name="connsiteX31" fmla="*/ 306002 w 678947"/>
                <a:gd name="connsiteY31" fmla="*/ 0 h 20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8947" h="2025229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id="{548F7CFC-9B8B-47F1-AA45-AFE67006146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1596864" y="3619394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BFE79-E248-4EB4-8775-40FDCA2492BC}"/>
              </a:ext>
            </a:extLst>
          </p:cNvPr>
          <p:cNvSpPr txBox="1"/>
          <p:nvPr/>
        </p:nvSpPr>
        <p:spPr>
          <a:xfrm>
            <a:off x="6252888" y="2644170"/>
            <a:ext cx="525603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2F947-C5D0-407A-9676-EB2BD4081836}"/>
              </a:ext>
            </a:extLst>
          </p:cNvPr>
          <p:cNvSpPr txBox="1"/>
          <p:nvPr/>
        </p:nvSpPr>
        <p:spPr>
          <a:xfrm>
            <a:off x="6252887" y="4379646"/>
            <a:ext cx="5256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8B2E0-FECD-4C64-A598-0F1396C7B134}"/>
              </a:ext>
            </a:extLst>
          </p:cNvPr>
          <p:cNvSpPr txBox="1"/>
          <p:nvPr/>
        </p:nvSpPr>
        <p:spPr>
          <a:xfrm>
            <a:off x="6252887" y="447029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68921AD-8636-49AE-84F2-62C61FAC64AF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40" name="타원 54">
            <a:extLst>
              <a:ext uri="{FF2B5EF4-FFF2-40B4-BE49-F238E27FC236}">
                <a16:creationId xmlns:a16="http://schemas.microsoft.com/office/drawing/2014/main" id="{56758BE4-59DA-4F92-B421-C258BD2B4F69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1" name="직선 연결선 69">
            <a:extLst>
              <a:ext uri="{FF2B5EF4-FFF2-40B4-BE49-F238E27FC236}">
                <a16:creationId xmlns:a16="http://schemas.microsoft.com/office/drawing/2014/main" id="{8AA2302B-CEF6-406D-87CC-3A0513769564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903196-B4E4-4D8E-8F2A-BB226162F902}"/>
              </a:ext>
            </a:extLst>
          </p:cNvPr>
          <p:cNvSpPr txBox="1"/>
          <p:nvPr/>
        </p:nvSpPr>
        <p:spPr>
          <a:xfrm>
            <a:off x="3225856" y="384205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12EB8-766B-4647-878E-BB1BC83083BA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5,000</a:t>
            </a:r>
          </a:p>
        </p:txBody>
      </p:sp>
      <p:cxnSp>
        <p:nvCxnSpPr>
          <p:cNvPr id="44" name="직선 연결선 73">
            <a:extLst>
              <a:ext uri="{FF2B5EF4-FFF2-40B4-BE49-F238E27FC236}">
                <a16:creationId xmlns:a16="http://schemas.microsoft.com/office/drawing/2014/main" id="{E7900A91-E086-4784-A2B0-BB95114D1AA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12C13C-B4BD-4E9E-A6A3-15A2E08081A4}"/>
              </a:ext>
            </a:extLst>
          </p:cNvPr>
          <p:cNvSpPr txBox="1"/>
          <p:nvPr/>
        </p:nvSpPr>
        <p:spPr>
          <a:xfrm>
            <a:off x="5558980" y="384277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F7DAA-4F8A-433E-9631-BA5E5DB376F4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34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977E4-580F-4225-AC81-51771F609D45}"/>
              </a:ext>
            </a:extLst>
          </p:cNvPr>
          <p:cNvSpPr txBox="1"/>
          <p:nvPr/>
        </p:nvSpPr>
        <p:spPr>
          <a:xfrm>
            <a:off x="7892104" y="384349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4511AB-574F-4657-8574-9223E4633FFB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DAD6C2-CD08-48A3-B025-82A0B62E430E}"/>
              </a:ext>
            </a:extLst>
          </p:cNvPr>
          <p:cNvSpPr txBox="1"/>
          <p:nvPr/>
        </p:nvSpPr>
        <p:spPr>
          <a:xfrm>
            <a:off x="10225228" y="3844212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287A5-1287-4CDD-8E57-B7C56540600F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51" name="직선 연결선 81">
            <a:extLst>
              <a:ext uri="{FF2B5EF4-FFF2-40B4-BE49-F238E27FC236}">
                <a16:creationId xmlns:a16="http://schemas.microsoft.com/office/drawing/2014/main" id="{B995161B-AA8C-4E6B-AA8D-E5E2C1AC66AB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82">
            <a:extLst>
              <a:ext uri="{FF2B5EF4-FFF2-40B4-BE49-F238E27FC236}">
                <a16:creationId xmlns:a16="http://schemas.microsoft.com/office/drawing/2014/main" id="{1D58C920-AD7A-43F5-BFD0-47F08A198543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Oval 10">
            <a:extLst>
              <a:ext uri="{FF2B5EF4-FFF2-40B4-BE49-F238E27FC236}">
                <a16:creationId xmlns:a16="http://schemas.microsoft.com/office/drawing/2014/main" id="{99E418EE-BC8B-4E0E-A337-CCBABDBFBF4E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54" name="타원 56">
            <a:extLst>
              <a:ext uri="{FF2B5EF4-FFF2-40B4-BE49-F238E27FC236}">
                <a16:creationId xmlns:a16="http://schemas.microsoft.com/office/drawing/2014/main" id="{86B58D42-7257-4577-B1E9-B490A1F99C94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55" name="직선 연결선 83">
            <a:extLst>
              <a:ext uri="{FF2B5EF4-FFF2-40B4-BE49-F238E27FC236}">
                <a16:creationId xmlns:a16="http://schemas.microsoft.com/office/drawing/2014/main" id="{5D8D1645-AB05-46EF-BCF1-8A8745AA23C5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49F47D8-9EB5-42A1-BF7E-E2ABDF5416BF}"/>
              </a:ext>
            </a:extLst>
          </p:cNvPr>
          <p:cNvSpPr txBox="1"/>
          <p:nvPr/>
        </p:nvSpPr>
        <p:spPr>
          <a:xfrm>
            <a:off x="3224574" y="542944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2F9CA-C6D7-4AFA-9256-B6BC81B07DA0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12,000</a:t>
            </a:r>
          </a:p>
        </p:txBody>
      </p:sp>
      <p:cxnSp>
        <p:nvCxnSpPr>
          <p:cNvPr id="58" name="직선 연결선 86">
            <a:extLst>
              <a:ext uri="{FF2B5EF4-FFF2-40B4-BE49-F238E27FC236}">
                <a16:creationId xmlns:a16="http://schemas.microsoft.com/office/drawing/2014/main" id="{9C06BB54-B81E-4752-9A51-6B96F2642047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EFD27B5-0FCE-4D26-B186-97B1F375E761}"/>
              </a:ext>
            </a:extLst>
          </p:cNvPr>
          <p:cNvSpPr txBox="1"/>
          <p:nvPr/>
        </p:nvSpPr>
        <p:spPr>
          <a:xfrm>
            <a:off x="5557698" y="543016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7A399F-33A8-4FBE-AAD5-77FC72BE5407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68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F0FEFF-21D8-41C4-8194-9918CF11C7D1}"/>
              </a:ext>
            </a:extLst>
          </p:cNvPr>
          <p:cNvSpPr txBox="1"/>
          <p:nvPr/>
        </p:nvSpPr>
        <p:spPr>
          <a:xfrm>
            <a:off x="7890822" y="543088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7E8EAD-B7FF-4200-8FAA-BF351A9DAF0C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52DDC-1D33-48A0-B79C-7E44BEB1291F}"/>
              </a:ext>
            </a:extLst>
          </p:cNvPr>
          <p:cNvSpPr txBox="1"/>
          <p:nvPr/>
        </p:nvSpPr>
        <p:spPr>
          <a:xfrm>
            <a:off x="10223946" y="543160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69D9D8-7681-4A65-BF59-DD78AA0D125F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18,000</a:t>
            </a:r>
          </a:p>
        </p:txBody>
      </p:sp>
      <p:cxnSp>
        <p:nvCxnSpPr>
          <p:cNvPr id="65" name="직선 연결선 93">
            <a:extLst>
              <a:ext uri="{FF2B5EF4-FFF2-40B4-BE49-F238E27FC236}">
                <a16:creationId xmlns:a16="http://schemas.microsoft.com/office/drawing/2014/main" id="{C21CBABB-32D5-494C-8DB5-44183DC420D2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94">
            <a:extLst>
              <a:ext uri="{FF2B5EF4-FFF2-40B4-BE49-F238E27FC236}">
                <a16:creationId xmlns:a16="http://schemas.microsoft.com/office/drawing/2014/main" id="{4EA3CA3C-DDD5-4A7F-9371-3A5B4EEA902A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5C1AF5DC-1DA7-4F09-AB66-5205214BFFE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68" name="타원 34">
            <a:extLst>
              <a:ext uri="{FF2B5EF4-FFF2-40B4-BE49-F238E27FC236}">
                <a16:creationId xmlns:a16="http://schemas.microsoft.com/office/drawing/2014/main" id="{14667942-84F0-4948-B481-600F975AA1CA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69" name="직선 연결선 57">
            <a:extLst>
              <a:ext uri="{FF2B5EF4-FFF2-40B4-BE49-F238E27FC236}">
                <a16:creationId xmlns:a16="http://schemas.microsoft.com/office/drawing/2014/main" id="{6882D706-FCF6-44B5-815E-EC591518499E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107BE6-EAE2-4075-AD77-52EF5BB88116}"/>
              </a:ext>
            </a:extLst>
          </p:cNvPr>
          <p:cNvSpPr txBox="1"/>
          <p:nvPr/>
        </p:nvSpPr>
        <p:spPr>
          <a:xfrm>
            <a:off x="3227138" y="22545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6E5EB0-2138-47C3-9EB7-211FEB142737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8,000</a:t>
            </a:r>
          </a:p>
        </p:txBody>
      </p:sp>
      <p:cxnSp>
        <p:nvCxnSpPr>
          <p:cNvPr id="72" name="직선 연결선 60">
            <a:extLst>
              <a:ext uri="{FF2B5EF4-FFF2-40B4-BE49-F238E27FC236}">
                <a16:creationId xmlns:a16="http://schemas.microsoft.com/office/drawing/2014/main" id="{7CDD23FA-D956-4BBA-B7BE-6938857E963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2D2AE99-8D57-4B24-A7C8-4C1C26BF4465}"/>
              </a:ext>
            </a:extLst>
          </p:cNvPr>
          <p:cNvSpPr txBox="1"/>
          <p:nvPr/>
        </p:nvSpPr>
        <p:spPr>
          <a:xfrm>
            <a:off x="5560262" y="22552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126D9-B83F-4438-A4E6-718F93012D63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47</a:t>
            </a:r>
            <a:r>
              <a:rPr lang="en-US" altLang="ko-KR" sz="14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CD3054-FA9D-4D2E-A171-CA0D9F139DD4}"/>
              </a:ext>
            </a:extLst>
          </p:cNvPr>
          <p:cNvSpPr txBox="1"/>
          <p:nvPr/>
        </p:nvSpPr>
        <p:spPr>
          <a:xfrm>
            <a:off x="7893386" y="22559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91FECC-16A0-4126-A4E4-3887F8E1DAB3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2FBF8A-4CA7-4EA9-A9D4-7A27CF1B376F}"/>
              </a:ext>
            </a:extLst>
          </p:cNvPr>
          <p:cNvSpPr txBox="1"/>
          <p:nvPr/>
        </p:nvSpPr>
        <p:spPr>
          <a:xfrm>
            <a:off x="10226510" y="225670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INSERT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659682-96D3-4485-8BB6-B486B25B11C8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10,000</a:t>
            </a:r>
          </a:p>
        </p:txBody>
      </p:sp>
      <p:cxnSp>
        <p:nvCxnSpPr>
          <p:cNvPr id="79" name="직선 연결선 67">
            <a:extLst>
              <a:ext uri="{FF2B5EF4-FFF2-40B4-BE49-F238E27FC236}">
                <a16:creationId xmlns:a16="http://schemas.microsoft.com/office/drawing/2014/main" id="{E1CB85DD-8928-4B93-8F7C-F39CFECCCB5F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68">
            <a:extLst>
              <a:ext uri="{FF2B5EF4-FFF2-40B4-BE49-F238E27FC236}">
                <a16:creationId xmlns:a16="http://schemas.microsoft.com/office/drawing/2014/main" id="{4BBC8307-2955-4999-8F73-FA8CD2546E55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B659E8BD-F45C-4C3D-A6D3-D3AB4B2EDC9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Trapezoid 22">
            <a:extLst>
              <a:ext uri="{FF2B5EF4-FFF2-40B4-BE49-F238E27FC236}">
                <a16:creationId xmlns:a16="http://schemas.microsoft.com/office/drawing/2014/main" id="{010112B5-2C2B-44B8-BAE7-81ACB66EB1CD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Freeform 53">
            <a:extLst>
              <a:ext uri="{FF2B5EF4-FFF2-40B4-BE49-F238E27FC236}">
                <a16:creationId xmlns:a16="http://schemas.microsoft.com/office/drawing/2014/main" id="{8FB233F9-C97B-4A0D-A9AA-0FE2208E2140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C3A9E-41B0-4F3F-8ED1-C8F943405424}"/>
              </a:ext>
            </a:extLst>
          </p:cNvPr>
          <p:cNvGrpSpPr/>
          <p:nvPr/>
        </p:nvGrpSpPr>
        <p:grpSpPr>
          <a:xfrm>
            <a:off x="5622958" y="1730374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591A606-FC89-45C7-A6FE-D85D3AEEC0D9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E29D6F-7B7B-48B9-9E52-E791D0229C0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5D5BC-17E5-4A68-B67A-90258F227BA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2DA9F4-F4E0-4CA3-81E4-736690F9BF67}"/>
              </a:ext>
            </a:extLst>
          </p:cNvPr>
          <p:cNvGrpSpPr/>
          <p:nvPr/>
        </p:nvGrpSpPr>
        <p:grpSpPr>
          <a:xfrm rot="10800000">
            <a:off x="5969610" y="279093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FC64A614-D03A-4BF8-B40E-03FBE4A5465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57561C-EE14-4242-9597-4E2666CDEB9A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78E53-BABB-49BD-A860-26BA5A65DCA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8C6C2-9191-4328-8ADB-A11F927E954B}"/>
              </a:ext>
            </a:extLst>
          </p:cNvPr>
          <p:cNvGrpSpPr/>
          <p:nvPr/>
        </p:nvGrpSpPr>
        <p:grpSpPr>
          <a:xfrm>
            <a:off x="5622958" y="3851484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FD6B005-BB7C-4748-8C00-66A459A046E3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87F653-C5FF-4C9B-93F6-8B6C11F2C87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4D2AF-B9A1-426C-99F7-9A27423C3A8F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804991-EB08-4AD6-AC8B-61D8FD3A6E84}"/>
              </a:ext>
            </a:extLst>
          </p:cNvPr>
          <p:cNvGrpSpPr/>
          <p:nvPr/>
        </p:nvGrpSpPr>
        <p:grpSpPr>
          <a:xfrm rot="10800000">
            <a:off x="5969610" y="4912040"/>
            <a:ext cx="593022" cy="1165662"/>
            <a:chOff x="4136752" y="1733231"/>
            <a:chExt cx="723792" cy="1422710"/>
          </a:xfrm>
          <a:solidFill>
            <a:schemeClr val="bg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166C8ADA-E28D-4C02-B06B-6B4F6E485B9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70625-737A-40EE-A70E-EF1062A49FF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19840-270C-45EE-9BB8-01A715726B05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073541-BBC2-4158-B9CE-D48E5FCE70C5}"/>
              </a:ext>
            </a:extLst>
          </p:cNvPr>
          <p:cNvSpPr txBox="1"/>
          <p:nvPr/>
        </p:nvSpPr>
        <p:spPr>
          <a:xfrm>
            <a:off x="4447243" y="17610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5C74-DD21-4331-81F8-C0BBABDA1F7A}"/>
              </a:ext>
            </a:extLst>
          </p:cNvPr>
          <p:cNvSpPr txBox="1"/>
          <p:nvPr/>
        </p:nvSpPr>
        <p:spPr>
          <a:xfrm>
            <a:off x="6721273" y="288367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176EE-E118-486B-85AE-6649DA8DFD4A}"/>
              </a:ext>
            </a:extLst>
          </p:cNvPr>
          <p:cNvSpPr txBox="1"/>
          <p:nvPr/>
        </p:nvSpPr>
        <p:spPr>
          <a:xfrm>
            <a:off x="6721273" y="500276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42C-2BED-49CA-8ACC-991FE6E48E98}"/>
              </a:ext>
            </a:extLst>
          </p:cNvPr>
          <p:cNvSpPr txBox="1"/>
          <p:nvPr/>
        </p:nvSpPr>
        <p:spPr>
          <a:xfrm>
            <a:off x="4447243" y="3922648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3BB65-D63F-4A99-8B81-8F0A4ECFFD6A}"/>
              </a:ext>
            </a:extLst>
          </p:cNvPr>
          <p:cNvGrpSpPr/>
          <p:nvPr/>
        </p:nvGrpSpPr>
        <p:grpSpPr>
          <a:xfrm>
            <a:off x="7159286" y="1807232"/>
            <a:ext cx="4024530" cy="923330"/>
            <a:chOff x="2551704" y="4283314"/>
            <a:chExt cx="935720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E58E1-D03A-460F-B0A7-B91CCED0E290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9592F-726E-400E-82ED-D26199800C08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A570B-6FAF-493C-ADCE-A27AE106B837}"/>
              </a:ext>
            </a:extLst>
          </p:cNvPr>
          <p:cNvGrpSpPr/>
          <p:nvPr/>
        </p:nvGrpSpPr>
        <p:grpSpPr>
          <a:xfrm>
            <a:off x="7159286" y="3986424"/>
            <a:ext cx="4024530" cy="923330"/>
            <a:chOff x="2551704" y="4283314"/>
            <a:chExt cx="935720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F248B0-C98C-444F-82C3-9AED15928BF2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38946-D83C-4E9B-8ABD-A07525000226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B2A2-8D18-4218-AF2B-25325B0F417E}"/>
              </a:ext>
            </a:extLst>
          </p:cNvPr>
          <p:cNvGrpSpPr/>
          <p:nvPr/>
        </p:nvGrpSpPr>
        <p:grpSpPr>
          <a:xfrm>
            <a:off x="1046287" y="2896828"/>
            <a:ext cx="4015361" cy="923330"/>
            <a:chOff x="2551704" y="4283314"/>
            <a:chExt cx="935720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C3787A-DB98-4060-BA5E-417C60CA6A4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B9450-DD9C-46AD-B26C-D46A7AC8EB7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A2C41-649E-4C0D-8604-77ADCC93FC32}"/>
              </a:ext>
            </a:extLst>
          </p:cNvPr>
          <p:cNvGrpSpPr/>
          <p:nvPr/>
        </p:nvGrpSpPr>
        <p:grpSpPr>
          <a:xfrm>
            <a:off x="1046286" y="5076021"/>
            <a:ext cx="4015361" cy="923330"/>
            <a:chOff x="2551704" y="4283314"/>
            <a:chExt cx="93572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37108-2E96-43B7-B9D2-7A7B4472CBFC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E70015-1EA0-4F76-88E2-449B9D7A2CD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F47697-9B9B-4B41-80B4-B4210FE8703E}"/>
              </a:ext>
            </a:extLst>
          </p:cNvPr>
          <p:cNvCxnSpPr/>
          <p:nvPr/>
        </p:nvCxnSpPr>
        <p:spPr>
          <a:xfrm>
            <a:off x="6930859" y="1737375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4CE2D-08C6-4E49-9B20-7E1C72F6231B}"/>
              </a:ext>
            </a:extLst>
          </p:cNvPr>
          <p:cNvCxnSpPr/>
          <p:nvPr/>
        </p:nvCxnSpPr>
        <p:spPr>
          <a:xfrm>
            <a:off x="6930859" y="27767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D11F25-421D-4205-A027-413C0C742730}"/>
              </a:ext>
            </a:extLst>
          </p:cNvPr>
          <p:cNvCxnSpPr/>
          <p:nvPr/>
        </p:nvCxnSpPr>
        <p:spPr>
          <a:xfrm>
            <a:off x="6930859" y="3909589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A5F406-1342-47B5-874F-565AAB234D84}"/>
              </a:ext>
            </a:extLst>
          </p:cNvPr>
          <p:cNvCxnSpPr/>
          <p:nvPr/>
        </p:nvCxnSpPr>
        <p:spPr>
          <a:xfrm>
            <a:off x="6930859" y="494894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AC2C9-1F01-45EE-A712-8C98FFFDA0EC}"/>
              </a:ext>
            </a:extLst>
          </p:cNvPr>
          <p:cNvCxnSpPr/>
          <p:nvPr/>
        </p:nvCxnSpPr>
        <p:spPr>
          <a:xfrm>
            <a:off x="941475" y="2809332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ACC81-B863-4695-A016-3E5119856B44}"/>
              </a:ext>
            </a:extLst>
          </p:cNvPr>
          <p:cNvCxnSpPr/>
          <p:nvPr/>
        </p:nvCxnSpPr>
        <p:spPr>
          <a:xfrm>
            <a:off x="941475" y="3848686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F20F7C-8F55-4469-AEFC-50F8FABEAEB8}"/>
              </a:ext>
            </a:extLst>
          </p:cNvPr>
          <p:cNvCxnSpPr/>
          <p:nvPr/>
        </p:nvCxnSpPr>
        <p:spPr>
          <a:xfrm>
            <a:off x="941475" y="5011659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F9756A-C929-4A7C-A42C-29B89F5F2583}"/>
              </a:ext>
            </a:extLst>
          </p:cNvPr>
          <p:cNvCxnSpPr/>
          <p:nvPr/>
        </p:nvCxnSpPr>
        <p:spPr>
          <a:xfrm>
            <a:off x="941475" y="6051013"/>
            <a:ext cx="4320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7EB54D-36BF-410C-AB41-727889E9C454}"/>
              </a:ext>
            </a:extLst>
          </p:cNvPr>
          <p:cNvCxnSpPr>
            <a:cxnSpLocks/>
          </p:cNvCxnSpPr>
          <p:nvPr/>
        </p:nvCxnSpPr>
        <p:spPr>
          <a:xfrm flipV="1">
            <a:off x="817123" y="5308766"/>
            <a:ext cx="10513115" cy="2199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25A3F-3422-4F33-9183-F0877B8D7C97}"/>
              </a:ext>
            </a:extLst>
          </p:cNvPr>
          <p:cNvSpPr/>
          <p:nvPr/>
        </p:nvSpPr>
        <p:spPr>
          <a:xfrm>
            <a:off x="9031458" y="1766078"/>
            <a:ext cx="1868610" cy="5400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D320D923-8843-49CB-BCF9-28AC9EACF411}"/>
              </a:ext>
            </a:extLst>
          </p:cNvPr>
          <p:cNvSpPr/>
          <p:nvPr/>
        </p:nvSpPr>
        <p:spPr>
          <a:xfrm>
            <a:off x="9031562" y="2305768"/>
            <a:ext cx="1868402" cy="2816651"/>
          </a:xfrm>
          <a:custGeom>
            <a:avLst/>
            <a:gdLst/>
            <a:ahLst/>
            <a:cxnLst/>
            <a:rect l="l" t="t" r="r" b="b"/>
            <a:pathLst>
              <a:path w="1868402" h="2816651">
                <a:moveTo>
                  <a:pt x="0" y="0"/>
                </a:moveTo>
                <a:lnTo>
                  <a:pt x="1868402" y="0"/>
                </a:lnTo>
                <a:lnTo>
                  <a:pt x="1868402" y="2520000"/>
                </a:lnTo>
                <a:lnTo>
                  <a:pt x="1106260" y="2520000"/>
                </a:lnTo>
                <a:lnTo>
                  <a:pt x="934202" y="2816651"/>
                </a:lnTo>
                <a:lnTo>
                  <a:pt x="762145" y="2520000"/>
                </a:lnTo>
                <a:lnTo>
                  <a:pt x="0" y="2520000"/>
                </a:ln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Isosceles Triangle 31">
            <a:extLst>
              <a:ext uri="{FF2B5EF4-FFF2-40B4-BE49-F238E27FC236}">
                <a16:creationId xmlns:a16="http://schemas.microsoft.com/office/drawing/2014/main" id="{9BB70EF3-AEEB-4CF8-A887-7FA3E7546216}"/>
              </a:ext>
            </a:extLst>
          </p:cNvPr>
          <p:cNvSpPr/>
          <p:nvPr/>
        </p:nvSpPr>
        <p:spPr>
          <a:xfrm rot="10800000">
            <a:off x="1363728" y="3925768"/>
            <a:ext cx="1868402" cy="1205021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A245-CEE2-493D-A13E-F880BBA10710}"/>
              </a:ext>
            </a:extLst>
          </p:cNvPr>
          <p:cNvSpPr/>
          <p:nvPr/>
        </p:nvSpPr>
        <p:spPr>
          <a:xfrm>
            <a:off x="6475512" y="2301514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DDCC6F-C2C8-4D71-A367-9B6286F34B51}"/>
              </a:ext>
            </a:extLst>
          </p:cNvPr>
          <p:cNvSpPr/>
          <p:nvPr/>
        </p:nvSpPr>
        <p:spPr>
          <a:xfrm>
            <a:off x="6475616" y="2845768"/>
            <a:ext cx="1868402" cy="2279441"/>
          </a:xfrm>
          <a:custGeom>
            <a:avLst/>
            <a:gdLst/>
            <a:ahLst/>
            <a:cxnLst/>
            <a:rect l="l" t="t" r="r" b="b"/>
            <a:pathLst>
              <a:path w="1868402" h="2279441">
                <a:moveTo>
                  <a:pt x="0" y="0"/>
                </a:moveTo>
                <a:lnTo>
                  <a:pt x="1868402" y="0"/>
                </a:lnTo>
                <a:lnTo>
                  <a:pt x="1868402" y="1980000"/>
                </a:lnTo>
                <a:lnTo>
                  <a:pt x="1107878" y="1980000"/>
                </a:lnTo>
                <a:lnTo>
                  <a:pt x="934202" y="2279441"/>
                </a:lnTo>
                <a:lnTo>
                  <a:pt x="760526" y="1980000"/>
                </a:lnTo>
                <a:lnTo>
                  <a:pt x="0" y="19800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7F601-A42C-4026-8B55-5E55A68D6B3B}"/>
              </a:ext>
            </a:extLst>
          </p:cNvPr>
          <p:cNvSpPr/>
          <p:nvPr/>
        </p:nvSpPr>
        <p:spPr>
          <a:xfrm>
            <a:off x="3919568" y="2845766"/>
            <a:ext cx="1868610" cy="5400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C5A94FFF-89C3-4439-9B23-5C6D2AE531B6}"/>
              </a:ext>
            </a:extLst>
          </p:cNvPr>
          <p:cNvSpPr/>
          <p:nvPr/>
        </p:nvSpPr>
        <p:spPr>
          <a:xfrm>
            <a:off x="3919672" y="3386976"/>
            <a:ext cx="1868402" cy="1741020"/>
          </a:xfrm>
          <a:custGeom>
            <a:avLst/>
            <a:gdLst/>
            <a:ahLst/>
            <a:cxnLst/>
            <a:rect l="l" t="t" r="r" b="b"/>
            <a:pathLst>
              <a:path w="1868402" h="1741020">
                <a:moveTo>
                  <a:pt x="0" y="0"/>
                </a:moveTo>
                <a:lnTo>
                  <a:pt x="1868402" y="0"/>
                </a:lnTo>
                <a:lnTo>
                  <a:pt x="1868402" y="1438789"/>
                </a:lnTo>
                <a:lnTo>
                  <a:pt x="1109496" y="1438789"/>
                </a:lnTo>
                <a:lnTo>
                  <a:pt x="934202" y="1741020"/>
                </a:lnTo>
                <a:lnTo>
                  <a:pt x="758908" y="1438789"/>
                </a:lnTo>
                <a:lnTo>
                  <a:pt x="0" y="1438789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947F-08A3-4F18-AA09-15F810E50F6F}"/>
              </a:ext>
            </a:extLst>
          </p:cNvPr>
          <p:cNvSpPr/>
          <p:nvPr/>
        </p:nvSpPr>
        <p:spPr>
          <a:xfrm>
            <a:off x="1363622" y="3392250"/>
            <a:ext cx="1868610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2CB7D-CED4-416E-A30A-9E2F5837D752}"/>
              </a:ext>
            </a:extLst>
          </p:cNvPr>
          <p:cNvGrpSpPr/>
          <p:nvPr/>
        </p:nvGrpSpPr>
        <p:grpSpPr>
          <a:xfrm>
            <a:off x="2179258" y="5200754"/>
            <a:ext cx="7892877" cy="221214"/>
            <a:chOff x="774376" y="3284984"/>
            <a:chExt cx="7892877" cy="221214"/>
          </a:xfrm>
          <a:solidFill>
            <a:schemeClr val="accent5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506B66-AB25-435E-A85E-3ED4F145D199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848FA-1C1B-4008-8AC7-C0B4431964D2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BEF022-14D7-4EFA-827D-CE85E307D0D0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D72A2-52EB-4748-B857-E438CA18A573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AEF62-037C-4B57-AB36-174A14480C02}"/>
              </a:ext>
            </a:extLst>
          </p:cNvPr>
          <p:cNvSpPr txBox="1"/>
          <p:nvPr/>
        </p:nvSpPr>
        <p:spPr>
          <a:xfrm>
            <a:off x="1437525" y="3508363"/>
            <a:ext cx="1720804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E95F-30FB-4534-BDB1-471FF699ECC0}"/>
              </a:ext>
            </a:extLst>
          </p:cNvPr>
          <p:cNvSpPr txBox="1"/>
          <p:nvPr/>
        </p:nvSpPr>
        <p:spPr>
          <a:xfrm>
            <a:off x="3993470" y="2961879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A58B5-00FA-41B0-A816-677E5A122AA5}"/>
              </a:ext>
            </a:extLst>
          </p:cNvPr>
          <p:cNvSpPr txBox="1"/>
          <p:nvPr/>
        </p:nvSpPr>
        <p:spPr>
          <a:xfrm>
            <a:off x="6549415" y="2415395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8F1A7-B526-4F1E-85AD-7604F2B159F4}"/>
              </a:ext>
            </a:extLst>
          </p:cNvPr>
          <p:cNvSpPr txBox="1"/>
          <p:nvPr/>
        </p:nvSpPr>
        <p:spPr>
          <a:xfrm>
            <a:off x="9105361" y="1868911"/>
            <a:ext cx="17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57F27-49D5-46F0-AA6C-A84F24C4B6A1}"/>
              </a:ext>
            </a:extLst>
          </p:cNvPr>
          <p:cNvSpPr txBox="1"/>
          <p:nvPr/>
        </p:nvSpPr>
        <p:spPr>
          <a:xfrm>
            <a:off x="1470001" y="3942108"/>
            <a:ext cx="165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5E679-EE19-4AE8-8295-EA22EEA0AEA0}"/>
              </a:ext>
            </a:extLst>
          </p:cNvPr>
          <p:cNvSpPr txBox="1"/>
          <p:nvPr/>
        </p:nvSpPr>
        <p:spPr>
          <a:xfrm>
            <a:off x="4059780" y="3488048"/>
            <a:ext cx="158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F323B-801A-40AD-B886-50ABD269FF83}"/>
              </a:ext>
            </a:extLst>
          </p:cNvPr>
          <p:cNvSpPr txBox="1"/>
          <p:nvPr/>
        </p:nvSpPr>
        <p:spPr>
          <a:xfrm>
            <a:off x="6615725" y="2940443"/>
            <a:ext cx="158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3AC60-A48A-4F53-84B5-81AE6B74DC13}"/>
              </a:ext>
            </a:extLst>
          </p:cNvPr>
          <p:cNvSpPr txBox="1"/>
          <p:nvPr/>
        </p:nvSpPr>
        <p:spPr>
          <a:xfrm>
            <a:off x="9171671" y="2379861"/>
            <a:ext cx="158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301AF7-4F8A-478B-A74F-3C1D43C2B740}"/>
              </a:ext>
            </a:extLst>
          </p:cNvPr>
          <p:cNvGrpSpPr/>
          <p:nvPr/>
        </p:nvGrpSpPr>
        <p:grpSpPr>
          <a:xfrm>
            <a:off x="1415884" y="5463276"/>
            <a:ext cx="1764089" cy="579492"/>
            <a:chOff x="661588" y="5061430"/>
            <a:chExt cx="1764089" cy="579492"/>
          </a:xfrm>
        </p:grpSpPr>
        <p:sp>
          <p:nvSpPr>
            <p:cNvPr id="27" name="Chevron 50">
              <a:extLst>
                <a:ext uri="{FF2B5EF4-FFF2-40B4-BE49-F238E27FC236}">
                  <a16:creationId xmlns:a16="http://schemas.microsoft.com/office/drawing/2014/main" id="{6B0C3B00-941B-450B-B476-F29CDE67C3D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45926-A70F-4218-8CCC-16AE4AB356C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Chevron 56">
              <a:extLst>
                <a:ext uri="{FF2B5EF4-FFF2-40B4-BE49-F238E27FC236}">
                  <a16:creationId xmlns:a16="http://schemas.microsoft.com/office/drawing/2014/main" id="{3C9E8753-2A9F-49AE-A1BF-96767FB449F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FAFED-6B0D-455B-B28D-BBFD2A0BCBA2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151941-DAFB-42EF-B181-B18E388ED60B}"/>
              </a:ext>
            </a:extLst>
          </p:cNvPr>
          <p:cNvGrpSpPr/>
          <p:nvPr/>
        </p:nvGrpSpPr>
        <p:grpSpPr>
          <a:xfrm>
            <a:off x="3971829" y="5463276"/>
            <a:ext cx="1764089" cy="579492"/>
            <a:chOff x="661588" y="5061430"/>
            <a:chExt cx="1764089" cy="579492"/>
          </a:xfrm>
        </p:grpSpPr>
        <p:sp>
          <p:nvSpPr>
            <p:cNvPr id="32" name="Chevron 63">
              <a:extLst>
                <a:ext uri="{FF2B5EF4-FFF2-40B4-BE49-F238E27FC236}">
                  <a16:creationId xmlns:a16="http://schemas.microsoft.com/office/drawing/2014/main" id="{B0A4EA56-44BE-40E5-AAC0-78F8ED2F739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4E051A-DEDF-40A5-A588-A4B0577769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Chevron 65">
              <a:extLst>
                <a:ext uri="{FF2B5EF4-FFF2-40B4-BE49-F238E27FC236}">
                  <a16:creationId xmlns:a16="http://schemas.microsoft.com/office/drawing/2014/main" id="{2A1C074C-16F2-4BA0-B942-5103E49998E2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FBE7E9-E7C2-4EDC-B577-B16ACAD918FB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FE589-2773-4AC0-B49F-CC031BB2136E}"/>
              </a:ext>
            </a:extLst>
          </p:cNvPr>
          <p:cNvGrpSpPr/>
          <p:nvPr/>
        </p:nvGrpSpPr>
        <p:grpSpPr>
          <a:xfrm>
            <a:off x="6527774" y="5463276"/>
            <a:ext cx="1764089" cy="579492"/>
            <a:chOff x="661588" y="5061430"/>
            <a:chExt cx="1764089" cy="579492"/>
          </a:xfrm>
        </p:grpSpPr>
        <p:sp>
          <p:nvSpPr>
            <p:cNvPr id="37" name="Chevron 68">
              <a:extLst>
                <a:ext uri="{FF2B5EF4-FFF2-40B4-BE49-F238E27FC236}">
                  <a16:creationId xmlns:a16="http://schemas.microsoft.com/office/drawing/2014/main" id="{2B175D5E-3349-4F5F-9934-976372991FCD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854A8-D242-44DD-A7CC-05EF2D93B37F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Chevron 70">
              <a:extLst>
                <a:ext uri="{FF2B5EF4-FFF2-40B4-BE49-F238E27FC236}">
                  <a16:creationId xmlns:a16="http://schemas.microsoft.com/office/drawing/2014/main" id="{D89E994D-DF6B-4347-91E0-F78DC2E1E46A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00E644-3DFF-4DA5-AC7B-8D228EE62667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EDD40E-7F0C-4A3B-B2E2-7C5719A5A7C0}"/>
              </a:ext>
            </a:extLst>
          </p:cNvPr>
          <p:cNvGrpSpPr/>
          <p:nvPr/>
        </p:nvGrpSpPr>
        <p:grpSpPr>
          <a:xfrm>
            <a:off x="9083720" y="5463276"/>
            <a:ext cx="1764089" cy="579492"/>
            <a:chOff x="661588" y="5061430"/>
            <a:chExt cx="1764089" cy="579492"/>
          </a:xfrm>
        </p:grpSpPr>
        <p:sp>
          <p:nvSpPr>
            <p:cNvPr id="42" name="Chevron 73">
              <a:extLst>
                <a:ext uri="{FF2B5EF4-FFF2-40B4-BE49-F238E27FC236}">
                  <a16:creationId xmlns:a16="http://schemas.microsoft.com/office/drawing/2014/main" id="{99084115-FADA-405C-81B7-70056CD2AB9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897A0-5E18-46D2-A47F-0A8B71D39CED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Chevron 75">
              <a:extLst>
                <a:ext uri="{FF2B5EF4-FFF2-40B4-BE49-F238E27FC236}">
                  <a16:creationId xmlns:a16="http://schemas.microsoft.com/office/drawing/2014/main" id="{FDB09F61-5DD4-4A72-BE9C-9F03A628D87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04C9C9-DD7D-4C6E-9CA5-24C43ADBE2B8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D7E4EADC-8E99-42CD-816D-8EB9801396A7}"/>
              </a:ext>
            </a:extLst>
          </p:cNvPr>
          <p:cNvSpPr/>
          <p:nvPr/>
        </p:nvSpPr>
        <p:spPr>
          <a:xfrm>
            <a:off x="3286353" y="5434937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20">
            <a:extLst>
              <a:ext uri="{FF2B5EF4-FFF2-40B4-BE49-F238E27FC236}">
                <a16:creationId xmlns:a16="http://schemas.microsoft.com/office/drawing/2014/main" id="{74026D19-7686-439C-866C-DB9388FAD6D8}"/>
              </a:ext>
            </a:extLst>
          </p:cNvPr>
          <p:cNvSpPr/>
          <p:nvPr/>
        </p:nvSpPr>
        <p:spPr>
          <a:xfrm rot="10800000">
            <a:off x="300188" y="1673761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D7C7F44-BD46-4177-B3F8-485E6F4800B4}"/>
              </a:ext>
            </a:extLst>
          </p:cNvPr>
          <p:cNvSpPr/>
          <p:nvPr/>
        </p:nvSpPr>
        <p:spPr>
          <a:xfrm>
            <a:off x="4463322" y="3736609"/>
            <a:ext cx="1534075" cy="15315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079614-730F-43A9-9550-9B0340E82C57}"/>
              </a:ext>
            </a:extLst>
          </p:cNvPr>
          <p:cNvSpPr>
            <a:spLocks/>
          </p:cNvSpPr>
          <p:nvPr/>
        </p:nvSpPr>
        <p:spPr bwMode="auto">
          <a:xfrm>
            <a:off x="3002368" y="3536648"/>
            <a:ext cx="1574285" cy="1764292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4D74610-E8A9-44A0-8977-6B7A2B3FD8E4}"/>
              </a:ext>
            </a:extLst>
          </p:cNvPr>
          <p:cNvSpPr>
            <a:spLocks noEditPoints="1"/>
          </p:cNvSpPr>
          <p:nvPr/>
        </p:nvSpPr>
        <p:spPr bwMode="auto">
          <a:xfrm>
            <a:off x="337376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8B351F6-03F6-42BC-9F84-16A189DB5291}"/>
              </a:ext>
            </a:extLst>
          </p:cNvPr>
          <p:cNvSpPr>
            <a:spLocks noEditPoints="1"/>
          </p:cNvSpPr>
          <p:nvPr/>
        </p:nvSpPr>
        <p:spPr bwMode="auto">
          <a:xfrm>
            <a:off x="4619874" y="5150740"/>
            <a:ext cx="1377523" cy="15020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6691B82-972E-4827-A85B-2697DD931357}"/>
              </a:ext>
            </a:extLst>
          </p:cNvPr>
          <p:cNvSpPr/>
          <p:nvPr/>
        </p:nvSpPr>
        <p:spPr>
          <a:xfrm>
            <a:off x="2573323" y="3239876"/>
            <a:ext cx="2203395" cy="1495159"/>
          </a:xfrm>
          <a:custGeom>
            <a:avLst/>
            <a:gdLst>
              <a:gd name="connsiteX0" fmla="*/ 718549 w 2203395"/>
              <a:gd name="connsiteY0" fmla="*/ 1063799 h 1495159"/>
              <a:gd name="connsiteX1" fmla="*/ 741105 w 2203395"/>
              <a:gd name="connsiteY1" fmla="*/ 1068960 h 1495159"/>
              <a:gd name="connsiteX2" fmla="*/ 783666 w 2203395"/>
              <a:gd name="connsiteY2" fmla="*/ 1117762 h 1495159"/>
              <a:gd name="connsiteX3" fmla="*/ 783902 w 2203395"/>
              <a:gd name="connsiteY3" fmla="*/ 1117882 h 1495159"/>
              <a:gd name="connsiteX4" fmla="*/ 817507 w 2203395"/>
              <a:gd name="connsiteY4" fmla="*/ 1135159 h 1495159"/>
              <a:gd name="connsiteX5" fmla="*/ 838289 w 2203395"/>
              <a:gd name="connsiteY5" fmla="*/ 1165126 h 1495159"/>
              <a:gd name="connsiteX6" fmla="*/ 835844 w 2203395"/>
              <a:gd name="connsiteY6" fmla="*/ 1216485 h 1495159"/>
              <a:gd name="connsiteX7" fmla="*/ 853703 w 2203395"/>
              <a:gd name="connsiteY7" fmla="*/ 1295012 h 1495159"/>
              <a:gd name="connsiteX8" fmla="*/ 770041 w 2203395"/>
              <a:gd name="connsiteY8" fmla="*/ 1363751 h 1495159"/>
              <a:gd name="connsiteX9" fmla="*/ 740091 w 2203395"/>
              <a:gd name="connsiteY9" fmla="*/ 1422651 h 1495159"/>
              <a:gd name="connsiteX10" fmla="*/ 638122 w 2203395"/>
              <a:gd name="connsiteY10" fmla="*/ 1429783 h 1495159"/>
              <a:gd name="connsiteX11" fmla="*/ 565253 w 2203395"/>
              <a:gd name="connsiteY11" fmla="*/ 1492619 h 1495159"/>
              <a:gd name="connsiteX12" fmla="*/ 458111 w 2203395"/>
              <a:gd name="connsiteY12" fmla="*/ 1454264 h 1495159"/>
              <a:gd name="connsiteX13" fmla="*/ 369835 w 2203395"/>
              <a:gd name="connsiteY13" fmla="*/ 1465921 h 1495159"/>
              <a:gd name="connsiteX14" fmla="*/ 298956 w 2203395"/>
              <a:gd name="connsiteY14" fmla="*/ 1416369 h 1495159"/>
              <a:gd name="connsiteX15" fmla="*/ 228979 w 2203395"/>
              <a:gd name="connsiteY15" fmla="*/ 1374198 h 1495159"/>
              <a:gd name="connsiteX16" fmla="*/ 243931 w 2203395"/>
              <a:gd name="connsiteY16" fmla="*/ 1317276 h 1495159"/>
              <a:gd name="connsiteX17" fmla="*/ 212357 w 2203395"/>
              <a:gd name="connsiteY17" fmla="*/ 1258875 h 1495159"/>
              <a:gd name="connsiteX18" fmla="*/ 270020 w 2203395"/>
              <a:gd name="connsiteY18" fmla="*/ 1206966 h 1495159"/>
              <a:gd name="connsiteX19" fmla="*/ 270571 w 2203395"/>
              <a:gd name="connsiteY19" fmla="*/ 1205598 h 1495159"/>
              <a:gd name="connsiteX20" fmla="*/ 296257 w 2203395"/>
              <a:gd name="connsiteY20" fmla="*/ 1131056 h 1495159"/>
              <a:gd name="connsiteX21" fmla="*/ 421214 w 2203395"/>
              <a:gd name="connsiteY21" fmla="*/ 1114026 h 1495159"/>
              <a:gd name="connsiteX22" fmla="*/ 421242 w 2203395"/>
              <a:gd name="connsiteY22" fmla="*/ 1113997 h 1495159"/>
              <a:gd name="connsiteX23" fmla="*/ 446092 w 2203395"/>
              <a:gd name="connsiteY23" fmla="*/ 1088384 h 1495159"/>
              <a:gd name="connsiteX24" fmla="*/ 547200 w 2203395"/>
              <a:gd name="connsiteY24" fmla="*/ 1096347 h 1495159"/>
              <a:gd name="connsiteX25" fmla="*/ 547649 w 2203395"/>
              <a:gd name="connsiteY25" fmla="*/ 1095865 h 1495159"/>
              <a:gd name="connsiteX26" fmla="*/ 567385 w 2203395"/>
              <a:gd name="connsiteY26" fmla="*/ 1074681 h 1495159"/>
              <a:gd name="connsiteX27" fmla="*/ 596291 w 2203395"/>
              <a:gd name="connsiteY27" fmla="*/ 1064065 h 1495159"/>
              <a:gd name="connsiteX28" fmla="*/ 630120 w 2203395"/>
              <a:gd name="connsiteY28" fmla="*/ 1067917 h 1495159"/>
              <a:gd name="connsiteX29" fmla="*/ 656390 w 2203395"/>
              <a:gd name="connsiteY29" fmla="*/ 1086300 h 1495159"/>
              <a:gd name="connsiteX30" fmla="*/ 657174 w 2203395"/>
              <a:gd name="connsiteY30" fmla="*/ 1086848 h 1495159"/>
              <a:gd name="connsiteX31" fmla="*/ 718549 w 2203395"/>
              <a:gd name="connsiteY31" fmla="*/ 1063799 h 1495159"/>
              <a:gd name="connsiteX32" fmla="*/ 1817377 w 2203395"/>
              <a:gd name="connsiteY32" fmla="*/ 705923 h 1495159"/>
              <a:gd name="connsiteX33" fmla="*/ 1839933 w 2203395"/>
              <a:gd name="connsiteY33" fmla="*/ 711085 h 1495159"/>
              <a:gd name="connsiteX34" fmla="*/ 1882494 w 2203395"/>
              <a:gd name="connsiteY34" fmla="*/ 759886 h 1495159"/>
              <a:gd name="connsiteX35" fmla="*/ 1882730 w 2203395"/>
              <a:gd name="connsiteY35" fmla="*/ 760007 h 1495159"/>
              <a:gd name="connsiteX36" fmla="*/ 1916335 w 2203395"/>
              <a:gd name="connsiteY36" fmla="*/ 777283 h 1495159"/>
              <a:gd name="connsiteX37" fmla="*/ 1937117 w 2203395"/>
              <a:gd name="connsiteY37" fmla="*/ 807251 h 1495159"/>
              <a:gd name="connsiteX38" fmla="*/ 1934672 w 2203395"/>
              <a:gd name="connsiteY38" fmla="*/ 858610 h 1495159"/>
              <a:gd name="connsiteX39" fmla="*/ 1942810 w 2203395"/>
              <a:gd name="connsiteY39" fmla="*/ 874800 h 1495159"/>
              <a:gd name="connsiteX40" fmla="*/ 1952039 w 2203395"/>
              <a:gd name="connsiteY40" fmla="*/ 864894 h 1495159"/>
              <a:gd name="connsiteX41" fmla="*/ 1968687 w 2203395"/>
              <a:gd name="connsiteY41" fmla="*/ 858780 h 1495159"/>
              <a:gd name="connsiteX42" fmla="*/ 1988171 w 2203395"/>
              <a:gd name="connsiteY42" fmla="*/ 860998 h 1495159"/>
              <a:gd name="connsiteX43" fmla="*/ 2003301 w 2203395"/>
              <a:gd name="connsiteY43" fmla="*/ 871585 h 1495159"/>
              <a:gd name="connsiteX44" fmla="*/ 2003752 w 2203395"/>
              <a:gd name="connsiteY44" fmla="*/ 871901 h 1495159"/>
              <a:gd name="connsiteX45" fmla="*/ 2039100 w 2203395"/>
              <a:gd name="connsiteY45" fmla="*/ 858626 h 1495159"/>
              <a:gd name="connsiteX46" fmla="*/ 2052091 w 2203395"/>
              <a:gd name="connsiteY46" fmla="*/ 861599 h 1495159"/>
              <a:gd name="connsiteX47" fmla="*/ 2076603 w 2203395"/>
              <a:gd name="connsiteY47" fmla="*/ 889705 h 1495159"/>
              <a:gd name="connsiteX48" fmla="*/ 2076739 w 2203395"/>
              <a:gd name="connsiteY48" fmla="*/ 889775 h 1495159"/>
              <a:gd name="connsiteX49" fmla="*/ 2096093 w 2203395"/>
              <a:gd name="connsiteY49" fmla="*/ 899725 h 1495159"/>
              <a:gd name="connsiteX50" fmla="*/ 2108062 w 2203395"/>
              <a:gd name="connsiteY50" fmla="*/ 916984 h 1495159"/>
              <a:gd name="connsiteX51" fmla="*/ 2106654 w 2203395"/>
              <a:gd name="connsiteY51" fmla="*/ 946564 h 1495159"/>
              <a:gd name="connsiteX52" fmla="*/ 2116940 w 2203395"/>
              <a:gd name="connsiteY52" fmla="*/ 991790 h 1495159"/>
              <a:gd name="connsiteX53" fmla="*/ 2068756 w 2203395"/>
              <a:gd name="connsiteY53" fmla="*/ 1031379 h 1495159"/>
              <a:gd name="connsiteX54" fmla="*/ 2051507 w 2203395"/>
              <a:gd name="connsiteY54" fmla="*/ 1065302 h 1495159"/>
              <a:gd name="connsiteX55" fmla="*/ 1992779 w 2203395"/>
              <a:gd name="connsiteY55" fmla="*/ 1069409 h 1495159"/>
              <a:gd name="connsiteX56" fmla="*/ 1950812 w 2203395"/>
              <a:gd name="connsiteY56" fmla="*/ 1105599 h 1495159"/>
              <a:gd name="connsiteX57" fmla="*/ 1889105 w 2203395"/>
              <a:gd name="connsiteY57" fmla="*/ 1083509 h 1495159"/>
              <a:gd name="connsiteX58" fmla="*/ 1838263 w 2203395"/>
              <a:gd name="connsiteY58" fmla="*/ 1090223 h 1495159"/>
              <a:gd name="connsiteX59" fmla="*/ 1815082 w 2203395"/>
              <a:gd name="connsiteY59" fmla="*/ 1079999 h 1495159"/>
              <a:gd name="connsiteX60" fmla="*/ 1813491 w 2203395"/>
              <a:gd name="connsiteY60" fmla="*/ 1078347 h 1495159"/>
              <a:gd name="connsiteX61" fmla="*/ 1789220 w 2203395"/>
              <a:gd name="connsiteY61" fmla="*/ 1083598 h 1495159"/>
              <a:gd name="connsiteX62" fmla="*/ 1736950 w 2203395"/>
              <a:gd name="connsiteY62" fmla="*/ 1071908 h 1495159"/>
              <a:gd name="connsiteX63" fmla="*/ 1664082 w 2203395"/>
              <a:gd name="connsiteY63" fmla="*/ 1134744 h 1495159"/>
              <a:gd name="connsiteX64" fmla="*/ 1556939 w 2203395"/>
              <a:gd name="connsiteY64" fmla="*/ 1096389 h 1495159"/>
              <a:gd name="connsiteX65" fmla="*/ 1468663 w 2203395"/>
              <a:gd name="connsiteY65" fmla="*/ 1108046 h 1495159"/>
              <a:gd name="connsiteX66" fmla="*/ 1397784 w 2203395"/>
              <a:gd name="connsiteY66" fmla="*/ 1058494 h 1495159"/>
              <a:gd name="connsiteX67" fmla="*/ 1327807 w 2203395"/>
              <a:gd name="connsiteY67" fmla="*/ 1016323 h 1495159"/>
              <a:gd name="connsiteX68" fmla="*/ 1342759 w 2203395"/>
              <a:gd name="connsiteY68" fmla="*/ 959401 h 1495159"/>
              <a:gd name="connsiteX69" fmla="*/ 1311185 w 2203395"/>
              <a:gd name="connsiteY69" fmla="*/ 901000 h 1495159"/>
              <a:gd name="connsiteX70" fmla="*/ 1368848 w 2203395"/>
              <a:gd name="connsiteY70" fmla="*/ 849091 h 1495159"/>
              <a:gd name="connsiteX71" fmla="*/ 1369399 w 2203395"/>
              <a:gd name="connsiteY71" fmla="*/ 847723 h 1495159"/>
              <a:gd name="connsiteX72" fmla="*/ 1395085 w 2203395"/>
              <a:gd name="connsiteY72" fmla="*/ 773181 h 1495159"/>
              <a:gd name="connsiteX73" fmla="*/ 1520042 w 2203395"/>
              <a:gd name="connsiteY73" fmla="*/ 756151 h 1495159"/>
              <a:gd name="connsiteX74" fmla="*/ 1520070 w 2203395"/>
              <a:gd name="connsiteY74" fmla="*/ 756122 h 1495159"/>
              <a:gd name="connsiteX75" fmla="*/ 1544920 w 2203395"/>
              <a:gd name="connsiteY75" fmla="*/ 730509 h 1495159"/>
              <a:gd name="connsiteX76" fmla="*/ 1646028 w 2203395"/>
              <a:gd name="connsiteY76" fmla="*/ 738472 h 1495159"/>
              <a:gd name="connsiteX77" fmla="*/ 1646477 w 2203395"/>
              <a:gd name="connsiteY77" fmla="*/ 737990 h 1495159"/>
              <a:gd name="connsiteX78" fmla="*/ 1666213 w 2203395"/>
              <a:gd name="connsiteY78" fmla="*/ 716806 h 1495159"/>
              <a:gd name="connsiteX79" fmla="*/ 1695119 w 2203395"/>
              <a:gd name="connsiteY79" fmla="*/ 706190 h 1495159"/>
              <a:gd name="connsiteX80" fmla="*/ 1728949 w 2203395"/>
              <a:gd name="connsiteY80" fmla="*/ 710041 h 1495159"/>
              <a:gd name="connsiteX81" fmla="*/ 1755218 w 2203395"/>
              <a:gd name="connsiteY81" fmla="*/ 728424 h 1495159"/>
              <a:gd name="connsiteX82" fmla="*/ 1756002 w 2203395"/>
              <a:gd name="connsiteY82" fmla="*/ 728973 h 1495159"/>
              <a:gd name="connsiteX83" fmla="*/ 1817377 w 2203395"/>
              <a:gd name="connsiteY83" fmla="*/ 705923 h 1495159"/>
              <a:gd name="connsiteX84" fmla="*/ 1275031 w 2203395"/>
              <a:gd name="connsiteY84" fmla="*/ 433 h 1495159"/>
              <a:gd name="connsiteX85" fmla="*/ 1305327 w 2203395"/>
              <a:gd name="connsiteY85" fmla="*/ 7365 h 1495159"/>
              <a:gd name="connsiteX86" fmla="*/ 1362490 w 2203395"/>
              <a:gd name="connsiteY86" fmla="*/ 72910 h 1495159"/>
              <a:gd name="connsiteX87" fmla="*/ 1362806 w 2203395"/>
              <a:gd name="connsiteY87" fmla="*/ 73072 h 1495159"/>
              <a:gd name="connsiteX88" fmla="*/ 1407942 w 2203395"/>
              <a:gd name="connsiteY88" fmla="*/ 96276 h 1495159"/>
              <a:gd name="connsiteX89" fmla="*/ 1435853 w 2203395"/>
              <a:gd name="connsiteY89" fmla="*/ 136525 h 1495159"/>
              <a:gd name="connsiteX90" fmla="*/ 1432569 w 2203395"/>
              <a:gd name="connsiteY90" fmla="*/ 205505 h 1495159"/>
              <a:gd name="connsiteX91" fmla="*/ 1457815 w 2203395"/>
              <a:gd name="connsiteY91" fmla="*/ 255734 h 1495159"/>
              <a:gd name="connsiteX92" fmla="*/ 1457258 w 2203395"/>
              <a:gd name="connsiteY92" fmla="*/ 280168 h 1495159"/>
              <a:gd name="connsiteX93" fmla="*/ 1462016 w 2203395"/>
              <a:gd name="connsiteY93" fmla="*/ 281248 h 1495159"/>
              <a:gd name="connsiteX94" fmla="*/ 1485577 w 2203395"/>
              <a:gd name="connsiteY94" fmla="*/ 295939 h 1495159"/>
              <a:gd name="connsiteX95" fmla="*/ 1486026 w 2203395"/>
              <a:gd name="connsiteY95" fmla="*/ 295456 h 1495159"/>
              <a:gd name="connsiteX96" fmla="*/ 1505762 w 2203395"/>
              <a:gd name="connsiteY96" fmla="*/ 274273 h 1495159"/>
              <a:gd name="connsiteX97" fmla="*/ 1534668 w 2203395"/>
              <a:gd name="connsiteY97" fmla="*/ 263657 h 1495159"/>
              <a:gd name="connsiteX98" fmla="*/ 1568497 w 2203395"/>
              <a:gd name="connsiteY98" fmla="*/ 267508 h 1495159"/>
              <a:gd name="connsiteX99" fmla="*/ 1594767 w 2203395"/>
              <a:gd name="connsiteY99" fmla="*/ 285891 h 1495159"/>
              <a:gd name="connsiteX100" fmla="*/ 1595551 w 2203395"/>
              <a:gd name="connsiteY100" fmla="*/ 286440 h 1495159"/>
              <a:gd name="connsiteX101" fmla="*/ 1623449 w 2203395"/>
              <a:gd name="connsiteY101" fmla="*/ 268033 h 1495159"/>
              <a:gd name="connsiteX102" fmla="*/ 1638238 w 2203395"/>
              <a:gd name="connsiteY102" fmla="*/ 265982 h 1495159"/>
              <a:gd name="connsiteX103" fmla="*/ 1642908 w 2203395"/>
              <a:gd name="connsiteY103" fmla="*/ 258617 h 1495159"/>
              <a:gd name="connsiteX104" fmla="*/ 1767864 w 2203395"/>
              <a:gd name="connsiteY104" fmla="*/ 241587 h 1495159"/>
              <a:gd name="connsiteX105" fmla="*/ 1767893 w 2203395"/>
              <a:gd name="connsiteY105" fmla="*/ 241558 h 1495159"/>
              <a:gd name="connsiteX106" fmla="*/ 1792742 w 2203395"/>
              <a:gd name="connsiteY106" fmla="*/ 215945 h 1495159"/>
              <a:gd name="connsiteX107" fmla="*/ 1893850 w 2203395"/>
              <a:gd name="connsiteY107" fmla="*/ 223908 h 1495159"/>
              <a:gd name="connsiteX108" fmla="*/ 1894299 w 2203395"/>
              <a:gd name="connsiteY108" fmla="*/ 223425 h 1495159"/>
              <a:gd name="connsiteX109" fmla="*/ 1914035 w 2203395"/>
              <a:gd name="connsiteY109" fmla="*/ 202242 h 1495159"/>
              <a:gd name="connsiteX110" fmla="*/ 1942941 w 2203395"/>
              <a:gd name="connsiteY110" fmla="*/ 191626 h 1495159"/>
              <a:gd name="connsiteX111" fmla="*/ 1976771 w 2203395"/>
              <a:gd name="connsiteY111" fmla="*/ 195477 h 1495159"/>
              <a:gd name="connsiteX112" fmla="*/ 2003040 w 2203395"/>
              <a:gd name="connsiteY112" fmla="*/ 213860 h 1495159"/>
              <a:gd name="connsiteX113" fmla="*/ 2003824 w 2203395"/>
              <a:gd name="connsiteY113" fmla="*/ 214409 h 1495159"/>
              <a:gd name="connsiteX114" fmla="*/ 2065199 w 2203395"/>
              <a:gd name="connsiteY114" fmla="*/ 191359 h 1495159"/>
              <a:gd name="connsiteX115" fmla="*/ 2087755 w 2203395"/>
              <a:gd name="connsiteY115" fmla="*/ 196520 h 1495159"/>
              <a:gd name="connsiteX116" fmla="*/ 2130316 w 2203395"/>
              <a:gd name="connsiteY116" fmla="*/ 245322 h 1495159"/>
              <a:gd name="connsiteX117" fmla="*/ 2130552 w 2203395"/>
              <a:gd name="connsiteY117" fmla="*/ 245443 h 1495159"/>
              <a:gd name="connsiteX118" fmla="*/ 2164157 w 2203395"/>
              <a:gd name="connsiteY118" fmla="*/ 262719 h 1495159"/>
              <a:gd name="connsiteX119" fmla="*/ 2184939 w 2203395"/>
              <a:gd name="connsiteY119" fmla="*/ 292687 h 1495159"/>
              <a:gd name="connsiteX120" fmla="*/ 2182494 w 2203395"/>
              <a:gd name="connsiteY120" fmla="*/ 344046 h 1495159"/>
              <a:gd name="connsiteX121" fmla="*/ 2200353 w 2203395"/>
              <a:gd name="connsiteY121" fmla="*/ 422573 h 1495159"/>
              <a:gd name="connsiteX122" fmla="*/ 2116691 w 2203395"/>
              <a:gd name="connsiteY122" fmla="*/ 491312 h 1495159"/>
              <a:gd name="connsiteX123" fmla="*/ 2086741 w 2203395"/>
              <a:gd name="connsiteY123" fmla="*/ 550212 h 1495159"/>
              <a:gd name="connsiteX124" fmla="*/ 1984772 w 2203395"/>
              <a:gd name="connsiteY124" fmla="*/ 557344 h 1495159"/>
              <a:gd name="connsiteX125" fmla="*/ 1911904 w 2203395"/>
              <a:gd name="connsiteY125" fmla="*/ 620179 h 1495159"/>
              <a:gd name="connsiteX126" fmla="*/ 1804761 w 2203395"/>
              <a:gd name="connsiteY126" fmla="*/ 581824 h 1495159"/>
              <a:gd name="connsiteX127" fmla="*/ 1716485 w 2203395"/>
              <a:gd name="connsiteY127" fmla="*/ 593482 h 1495159"/>
              <a:gd name="connsiteX128" fmla="*/ 1702508 w 2203395"/>
              <a:gd name="connsiteY128" fmla="*/ 587318 h 1495159"/>
              <a:gd name="connsiteX129" fmla="*/ 1700431 w 2203395"/>
              <a:gd name="connsiteY129" fmla="*/ 595741 h 1495159"/>
              <a:gd name="connsiteX130" fmla="*/ 1678468 w 2203395"/>
              <a:gd name="connsiteY130" fmla="*/ 622243 h 1495159"/>
              <a:gd name="connsiteX131" fmla="*/ 1576499 w 2203395"/>
              <a:gd name="connsiteY131" fmla="*/ 629375 h 1495159"/>
              <a:gd name="connsiteX132" fmla="*/ 1503630 w 2203395"/>
              <a:gd name="connsiteY132" fmla="*/ 692210 h 1495159"/>
              <a:gd name="connsiteX133" fmla="*/ 1396488 w 2203395"/>
              <a:gd name="connsiteY133" fmla="*/ 653855 h 1495159"/>
              <a:gd name="connsiteX134" fmla="*/ 1308212 w 2203395"/>
              <a:gd name="connsiteY134" fmla="*/ 665513 h 1495159"/>
              <a:gd name="connsiteX135" fmla="*/ 1237333 w 2203395"/>
              <a:gd name="connsiteY135" fmla="*/ 615960 h 1495159"/>
              <a:gd name="connsiteX136" fmla="*/ 1167356 w 2203395"/>
              <a:gd name="connsiteY136" fmla="*/ 573790 h 1495159"/>
              <a:gd name="connsiteX137" fmla="*/ 1182308 w 2203395"/>
              <a:gd name="connsiteY137" fmla="*/ 516868 h 1495159"/>
              <a:gd name="connsiteX138" fmla="*/ 1163007 w 2203395"/>
              <a:gd name="connsiteY138" fmla="*/ 497896 h 1495159"/>
              <a:gd name="connsiteX139" fmla="*/ 1130368 w 2203395"/>
              <a:gd name="connsiteY139" fmla="*/ 546102 h 1495159"/>
              <a:gd name="connsiteX140" fmla="*/ 1069142 w 2203395"/>
              <a:gd name="connsiteY140" fmla="*/ 576377 h 1495159"/>
              <a:gd name="connsiteX141" fmla="*/ 953258 w 2203395"/>
              <a:gd name="connsiteY141" fmla="*/ 552758 h 1495159"/>
              <a:gd name="connsiteX142" fmla="*/ 934189 w 2203395"/>
              <a:gd name="connsiteY142" fmla="*/ 533772 h 1495159"/>
              <a:gd name="connsiteX143" fmla="*/ 922628 w 2203395"/>
              <a:gd name="connsiteY143" fmla="*/ 551292 h 1495159"/>
              <a:gd name="connsiteX144" fmla="*/ 869314 w 2203395"/>
              <a:gd name="connsiteY144" fmla="*/ 574043 h 1495159"/>
              <a:gd name="connsiteX145" fmla="*/ 839364 w 2203395"/>
              <a:gd name="connsiteY145" fmla="*/ 632943 h 1495159"/>
              <a:gd name="connsiteX146" fmla="*/ 737395 w 2203395"/>
              <a:gd name="connsiteY146" fmla="*/ 640075 h 1495159"/>
              <a:gd name="connsiteX147" fmla="*/ 664526 w 2203395"/>
              <a:gd name="connsiteY147" fmla="*/ 702910 h 1495159"/>
              <a:gd name="connsiteX148" fmla="*/ 557384 w 2203395"/>
              <a:gd name="connsiteY148" fmla="*/ 664555 h 1495159"/>
              <a:gd name="connsiteX149" fmla="*/ 510478 w 2203395"/>
              <a:gd name="connsiteY149" fmla="*/ 673844 h 1495159"/>
              <a:gd name="connsiteX150" fmla="*/ 499038 w 2203395"/>
              <a:gd name="connsiteY150" fmla="*/ 674499 h 1495159"/>
              <a:gd name="connsiteX151" fmla="*/ 482476 w 2203395"/>
              <a:gd name="connsiteY151" fmla="*/ 699596 h 1495159"/>
              <a:gd name="connsiteX152" fmla="*/ 447812 w 2203395"/>
              <a:gd name="connsiteY152" fmla="*/ 714388 h 1495159"/>
              <a:gd name="connsiteX153" fmla="*/ 459444 w 2203395"/>
              <a:gd name="connsiteY153" fmla="*/ 715712 h 1495159"/>
              <a:gd name="connsiteX154" fmla="*/ 479630 w 2203395"/>
              <a:gd name="connsiteY154" fmla="*/ 729838 h 1495159"/>
              <a:gd name="connsiteX155" fmla="*/ 480233 w 2203395"/>
              <a:gd name="connsiteY155" fmla="*/ 730260 h 1495159"/>
              <a:gd name="connsiteX156" fmla="*/ 527395 w 2203395"/>
              <a:gd name="connsiteY156" fmla="*/ 712548 h 1495159"/>
              <a:gd name="connsiteX157" fmla="*/ 544728 w 2203395"/>
              <a:gd name="connsiteY157" fmla="*/ 716514 h 1495159"/>
              <a:gd name="connsiteX158" fmla="*/ 577433 w 2203395"/>
              <a:gd name="connsiteY158" fmla="*/ 754014 h 1495159"/>
              <a:gd name="connsiteX159" fmla="*/ 577614 w 2203395"/>
              <a:gd name="connsiteY159" fmla="*/ 754107 h 1495159"/>
              <a:gd name="connsiteX160" fmla="*/ 603437 w 2203395"/>
              <a:gd name="connsiteY160" fmla="*/ 767383 h 1495159"/>
              <a:gd name="connsiteX161" fmla="*/ 619406 w 2203395"/>
              <a:gd name="connsiteY161" fmla="*/ 790411 h 1495159"/>
              <a:gd name="connsiteX162" fmla="*/ 617528 w 2203395"/>
              <a:gd name="connsiteY162" fmla="*/ 829876 h 1495159"/>
              <a:gd name="connsiteX163" fmla="*/ 631251 w 2203395"/>
              <a:gd name="connsiteY163" fmla="*/ 890219 h 1495159"/>
              <a:gd name="connsiteX164" fmla="*/ 566963 w 2203395"/>
              <a:gd name="connsiteY164" fmla="*/ 943040 h 1495159"/>
              <a:gd name="connsiteX165" fmla="*/ 543948 w 2203395"/>
              <a:gd name="connsiteY165" fmla="*/ 988300 h 1495159"/>
              <a:gd name="connsiteX166" fmla="*/ 465592 w 2203395"/>
              <a:gd name="connsiteY166" fmla="*/ 993781 h 1495159"/>
              <a:gd name="connsiteX167" fmla="*/ 409598 w 2203395"/>
              <a:gd name="connsiteY167" fmla="*/ 1042066 h 1495159"/>
              <a:gd name="connsiteX168" fmla="*/ 327267 w 2203395"/>
              <a:gd name="connsiteY168" fmla="*/ 1012593 h 1495159"/>
              <a:gd name="connsiteX169" fmla="*/ 259432 w 2203395"/>
              <a:gd name="connsiteY169" fmla="*/ 1021551 h 1495159"/>
              <a:gd name="connsiteX170" fmla="*/ 204967 w 2203395"/>
              <a:gd name="connsiteY170" fmla="*/ 983473 h 1495159"/>
              <a:gd name="connsiteX171" fmla="*/ 151195 w 2203395"/>
              <a:gd name="connsiteY171" fmla="*/ 951068 h 1495159"/>
              <a:gd name="connsiteX172" fmla="*/ 162685 w 2203395"/>
              <a:gd name="connsiteY172" fmla="*/ 907327 h 1495159"/>
              <a:gd name="connsiteX173" fmla="*/ 138422 w 2203395"/>
              <a:gd name="connsiteY173" fmla="*/ 862450 h 1495159"/>
              <a:gd name="connsiteX174" fmla="*/ 182732 w 2203395"/>
              <a:gd name="connsiteY174" fmla="*/ 822562 h 1495159"/>
              <a:gd name="connsiteX175" fmla="*/ 183156 w 2203395"/>
              <a:gd name="connsiteY175" fmla="*/ 821510 h 1495159"/>
              <a:gd name="connsiteX176" fmla="*/ 186010 w 2203395"/>
              <a:gd name="connsiteY176" fmla="*/ 790858 h 1495159"/>
              <a:gd name="connsiteX177" fmla="*/ 186194 w 2203395"/>
              <a:gd name="connsiteY177" fmla="*/ 790567 h 1495159"/>
              <a:gd name="connsiteX178" fmla="*/ 157272 w 2203395"/>
              <a:gd name="connsiteY178" fmla="*/ 796295 h 1495159"/>
              <a:gd name="connsiteX179" fmla="*/ 124629 w 2203395"/>
              <a:gd name="connsiteY179" fmla="*/ 798164 h 1495159"/>
              <a:gd name="connsiteX180" fmla="*/ 68702 w 2203395"/>
              <a:gd name="connsiteY180" fmla="*/ 759065 h 1495159"/>
              <a:gd name="connsiteX181" fmla="*/ 13487 w 2203395"/>
              <a:gd name="connsiteY181" fmla="*/ 725790 h 1495159"/>
              <a:gd name="connsiteX182" fmla="*/ 25285 w 2203395"/>
              <a:gd name="connsiteY182" fmla="*/ 680876 h 1495159"/>
              <a:gd name="connsiteX183" fmla="*/ 371 w 2203395"/>
              <a:gd name="connsiteY183" fmla="*/ 634795 h 1495159"/>
              <a:gd name="connsiteX184" fmla="*/ 45870 w 2203395"/>
              <a:gd name="connsiteY184" fmla="*/ 593837 h 1495159"/>
              <a:gd name="connsiteX185" fmla="*/ 46306 w 2203395"/>
              <a:gd name="connsiteY185" fmla="*/ 592757 h 1495159"/>
              <a:gd name="connsiteX186" fmla="*/ 66573 w 2203395"/>
              <a:gd name="connsiteY186" fmla="*/ 533940 h 1495159"/>
              <a:gd name="connsiteX187" fmla="*/ 165169 w 2203395"/>
              <a:gd name="connsiteY187" fmla="*/ 520503 h 1495159"/>
              <a:gd name="connsiteX188" fmla="*/ 165192 w 2203395"/>
              <a:gd name="connsiteY188" fmla="*/ 520480 h 1495159"/>
              <a:gd name="connsiteX189" fmla="*/ 184799 w 2203395"/>
              <a:gd name="connsiteY189" fmla="*/ 500271 h 1495159"/>
              <a:gd name="connsiteX190" fmla="*/ 264578 w 2203395"/>
              <a:gd name="connsiteY190" fmla="*/ 506554 h 1495159"/>
              <a:gd name="connsiteX191" fmla="*/ 264932 w 2203395"/>
              <a:gd name="connsiteY191" fmla="*/ 506173 h 1495159"/>
              <a:gd name="connsiteX192" fmla="*/ 280504 w 2203395"/>
              <a:gd name="connsiteY192" fmla="*/ 489458 h 1495159"/>
              <a:gd name="connsiteX193" fmla="*/ 303313 w 2203395"/>
              <a:gd name="connsiteY193" fmla="*/ 481082 h 1495159"/>
              <a:gd name="connsiteX194" fmla="*/ 314088 w 2203395"/>
              <a:gd name="connsiteY194" fmla="*/ 482309 h 1495159"/>
              <a:gd name="connsiteX195" fmla="*/ 311630 w 2203395"/>
              <a:gd name="connsiteY195" fmla="*/ 469167 h 1495159"/>
              <a:gd name="connsiteX196" fmla="*/ 369293 w 2203395"/>
              <a:gd name="connsiteY196" fmla="*/ 417258 h 1495159"/>
              <a:gd name="connsiteX197" fmla="*/ 369844 w 2203395"/>
              <a:gd name="connsiteY197" fmla="*/ 415890 h 1495159"/>
              <a:gd name="connsiteX198" fmla="*/ 395530 w 2203395"/>
              <a:gd name="connsiteY198" fmla="*/ 341348 h 1495159"/>
              <a:gd name="connsiteX199" fmla="*/ 520487 w 2203395"/>
              <a:gd name="connsiteY199" fmla="*/ 324318 h 1495159"/>
              <a:gd name="connsiteX200" fmla="*/ 520515 w 2203395"/>
              <a:gd name="connsiteY200" fmla="*/ 324289 h 1495159"/>
              <a:gd name="connsiteX201" fmla="*/ 545365 w 2203395"/>
              <a:gd name="connsiteY201" fmla="*/ 298676 h 1495159"/>
              <a:gd name="connsiteX202" fmla="*/ 596533 w 2203395"/>
              <a:gd name="connsiteY202" fmla="*/ 285959 h 1495159"/>
              <a:gd name="connsiteX203" fmla="*/ 599705 w 2203395"/>
              <a:gd name="connsiteY203" fmla="*/ 286679 h 1495159"/>
              <a:gd name="connsiteX204" fmla="*/ 595170 w 2203395"/>
              <a:gd name="connsiteY204" fmla="*/ 262438 h 1495159"/>
              <a:gd name="connsiteX205" fmla="*/ 672617 w 2203395"/>
              <a:gd name="connsiteY205" fmla="*/ 192720 h 1495159"/>
              <a:gd name="connsiteX206" fmla="*/ 673358 w 2203395"/>
              <a:gd name="connsiteY206" fmla="*/ 190883 h 1495159"/>
              <a:gd name="connsiteX207" fmla="*/ 707856 w 2203395"/>
              <a:gd name="connsiteY207" fmla="*/ 90766 h 1495159"/>
              <a:gd name="connsiteX208" fmla="*/ 875685 w 2203395"/>
              <a:gd name="connsiteY208" fmla="*/ 67893 h 1495159"/>
              <a:gd name="connsiteX209" fmla="*/ 875722 w 2203395"/>
              <a:gd name="connsiteY209" fmla="*/ 67854 h 1495159"/>
              <a:gd name="connsiteX210" fmla="*/ 909098 w 2203395"/>
              <a:gd name="connsiteY210" fmla="*/ 33454 h 1495159"/>
              <a:gd name="connsiteX211" fmla="*/ 1044895 w 2203395"/>
              <a:gd name="connsiteY211" fmla="*/ 44149 h 1495159"/>
              <a:gd name="connsiteX212" fmla="*/ 1045497 w 2203395"/>
              <a:gd name="connsiteY212" fmla="*/ 43501 h 1495159"/>
              <a:gd name="connsiteX213" fmla="*/ 1072004 w 2203395"/>
              <a:gd name="connsiteY213" fmla="*/ 15050 h 1495159"/>
              <a:gd name="connsiteX214" fmla="*/ 1110829 w 2203395"/>
              <a:gd name="connsiteY214" fmla="*/ 792 h 1495159"/>
              <a:gd name="connsiteX215" fmla="*/ 1156264 w 2203395"/>
              <a:gd name="connsiteY215" fmla="*/ 5964 h 1495159"/>
              <a:gd name="connsiteX216" fmla="*/ 1191547 w 2203395"/>
              <a:gd name="connsiteY216" fmla="*/ 30654 h 1495159"/>
              <a:gd name="connsiteX217" fmla="*/ 1192600 w 2203395"/>
              <a:gd name="connsiteY217" fmla="*/ 31391 h 1495159"/>
              <a:gd name="connsiteX218" fmla="*/ 1275031 w 2203395"/>
              <a:gd name="connsiteY218" fmla="*/ 433 h 14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203395" h="1495159">
                <a:moveTo>
                  <a:pt x="718549" y="1063799"/>
                </a:moveTo>
                <a:cubicBezTo>
                  <a:pt x="726179" y="1064388"/>
                  <a:pt x="733793" y="1066088"/>
                  <a:pt x="741105" y="1068960"/>
                </a:cubicBezTo>
                <a:cubicBezTo>
                  <a:pt x="763392" y="1077709"/>
                  <a:pt x="779373" y="1096027"/>
                  <a:pt x="783666" y="1117762"/>
                </a:cubicBezTo>
                <a:lnTo>
                  <a:pt x="783902" y="1117882"/>
                </a:lnTo>
                <a:lnTo>
                  <a:pt x="817507" y="1135159"/>
                </a:lnTo>
                <a:cubicBezTo>
                  <a:pt x="826899" y="1143302"/>
                  <a:pt x="834115" y="1153539"/>
                  <a:pt x="838289" y="1165126"/>
                </a:cubicBezTo>
                <a:cubicBezTo>
                  <a:pt x="844356" y="1181946"/>
                  <a:pt x="843491" y="1200214"/>
                  <a:pt x="835844" y="1216485"/>
                </a:cubicBezTo>
                <a:cubicBezTo>
                  <a:pt x="854643" y="1238799"/>
                  <a:pt x="861216" y="1267725"/>
                  <a:pt x="853703" y="1295012"/>
                </a:cubicBezTo>
                <a:cubicBezTo>
                  <a:pt x="843715" y="1331289"/>
                  <a:pt x="810650" y="1358457"/>
                  <a:pt x="770041" y="1363751"/>
                </a:cubicBezTo>
                <a:cubicBezTo>
                  <a:pt x="769847" y="1386394"/>
                  <a:pt x="758920" y="1407869"/>
                  <a:pt x="740091" y="1422651"/>
                </a:cubicBezTo>
                <a:cubicBezTo>
                  <a:pt x="711483" y="1445115"/>
                  <a:pt x="670159" y="1448002"/>
                  <a:pt x="638122" y="1429783"/>
                </a:cubicBezTo>
                <a:cubicBezTo>
                  <a:pt x="627761" y="1461076"/>
                  <a:pt x="600018" y="1484997"/>
                  <a:pt x="565253" y="1492619"/>
                </a:cubicBezTo>
                <a:cubicBezTo>
                  <a:pt x="524287" y="1501598"/>
                  <a:pt x="481531" y="1486296"/>
                  <a:pt x="458111" y="1454264"/>
                </a:cubicBezTo>
                <a:cubicBezTo>
                  <a:pt x="421304" y="1467376"/>
                  <a:pt x="399260" y="1462036"/>
                  <a:pt x="369835" y="1465921"/>
                </a:cubicBezTo>
                <a:cubicBezTo>
                  <a:pt x="340966" y="1459049"/>
                  <a:pt x="314997" y="1441973"/>
                  <a:pt x="298956" y="1416369"/>
                </a:cubicBezTo>
                <a:cubicBezTo>
                  <a:pt x="267441" y="1419734"/>
                  <a:pt x="237849" y="1401906"/>
                  <a:pt x="228979" y="1374198"/>
                </a:cubicBezTo>
                <a:cubicBezTo>
                  <a:pt x="222554" y="1354152"/>
                  <a:pt x="228234" y="1332518"/>
                  <a:pt x="243931" y="1317276"/>
                </a:cubicBezTo>
                <a:cubicBezTo>
                  <a:pt x="221659" y="1305320"/>
                  <a:pt x="209256" y="1282377"/>
                  <a:pt x="212357" y="1258875"/>
                </a:cubicBezTo>
                <a:cubicBezTo>
                  <a:pt x="215994" y="1231357"/>
                  <a:pt x="239936" y="1209803"/>
                  <a:pt x="270020" y="1206966"/>
                </a:cubicBezTo>
                <a:lnTo>
                  <a:pt x="270571" y="1205598"/>
                </a:lnTo>
                <a:cubicBezTo>
                  <a:pt x="266532" y="1178500"/>
                  <a:pt x="275953" y="1151172"/>
                  <a:pt x="296257" y="1131056"/>
                </a:cubicBezTo>
                <a:cubicBezTo>
                  <a:pt x="328339" y="1099283"/>
                  <a:pt x="380353" y="1092202"/>
                  <a:pt x="421214" y="1114026"/>
                </a:cubicBezTo>
                <a:cubicBezTo>
                  <a:pt x="421223" y="1114016"/>
                  <a:pt x="421233" y="1114007"/>
                  <a:pt x="421242" y="1113997"/>
                </a:cubicBezTo>
                <a:lnTo>
                  <a:pt x="446092" y="1088384"/>
                </a:lnTo>
                <a:cubicBezTo>
                  <a:pt x="476151" y="1069399"/>
                  <a:pt x="518779" y="1070802"/>
                  <a:pt x="547200" y="1096347"/>
                </a:cubicBezTo>
                <a:lnTo>
                  <a:pt x="547649" y="1095865"/>
                </a:lnTo>
                <a:lnTo>
                  <a:pt x="567385" y="1074681"/>
                </a:lnTo>
                <a:cubicBezTo>
                  <a:pt x="575815" y="1069136"/>
                  <a:pt x="585699" y="1065433"/>
                  <a:pt x="596291" y="1064065"/>
                </a:cubicBezTo>
                <a:cubicBezTo>
                  <a:pt x="607949" y="1062557"/>
                  <a:pt x="619600" y="1063980"/>
                  <a:pt x="630120" y="1067917"/>
                </a:cubicBezTo>
                <a:lnTo>
                  <a:pt x="656390" y="1086300"/>
                </a:lnTo>
                <a:lnTo>
                  <a:pt x="657174" y="1086848"/>
                </a:lnTo>
                <a:cubicBezTo>
                  <a:pt x="672627" y="1070263"/>
                  <a:pt x="695659" y="1062031"/>
                  <a:pt x="718549" y="1063799"/>
                </a:cubicBezTo>
                <a:close/>
                <a:moveTo>
                  <a:pt x="1817377" y="705923"/>
                </a:moveTo>
                <a:cubicBezTo>
                  <a:pt x="1825007" y="706513"/>
                  <a:pt x="1832621" y="708212"/>
                  <a:pt x="1839933" y="711085"/>
                </a:cubicBezTo>
                <a:cubicBezTo>
                  <a:pt x="1862220" y="719834"/>
                  <a:pt x="1878201" y="738152"/>
                  <a:pt x="1882494" y="759886"/>
                </a:cubicBezTo>
                <a:lnTo>
                  <a:pt x="1882730" y="760007"/>
                </a:lnTo>
                <a:lnTo>
                  <a:pt x="1916335" y="777283"/>
                </a:lnTo>
                <a:cubicBezTo>
                  <a:pt x="1925727" y="785427"/>
                  <a:pt x="1932943" y="795664"/>
                  <a:pt x="1937117" y="807251"/>
                </a:cubicBezTo>
                <a:cubicBezTo>
                  <a:pt x="1943184" y="824071"/>
                  <a:pt x="1942319" y="842339"/>
                  <a:pt x="1934672" y="858610"/>
                </a:cubicBezTo>
                <a:lnTo>
                  <a:pt x="1942810" y="874800"/>
                </a:lnTo>
                <a:lnTo>
                  <a:pt x="1952039" y="864894"/>
                </a:lnTo>
                <a:cubicBezTo>
                  <a:pt x="1956895" y="861701"/>
                  <a:pt x="1962587" y="859568"/>
                  <a:pt x="1968687" y="858780"/>
                </a:cubicBezTo>
                <a:cubicBezTo>
                  <a:pt x="1975402" y="857911"/>
                  <a:pt x="1982111" y="858731"/>
                  <a:pt x="1988171" y="860998"/>
                </a:cubicBezTo>
                <a:lnTo>
                  <a:pt x="2003301" y="871585"/>
                </a:lnTo>
                <a:lnTo>
                  <a:pt x="2003752" y="871901"/>
                </a:lnTo>
                <a:cubicBezTo>
                  <a:pt x="2012652" y="862349"/>
                  <a:pt x="2025917" y="857609"/>
                  <a:pt x="2039100" y="858626"/>
                </a:cubicBezTo>
                <a:cubicBezTo>
                  <a:pt x="2043494" y="858966"/>
                  <a:pt x="2047879" y="859945"/>
                  <a:pt x="2052091" y="861599"/>
                </a:cubicBezTo>
                <a:cubicBezTo>
                  <a:pt x="2064927" y="866638"/>
                  <a:pt x="2074130" y="877188"/>
                  <a:pt x="2076603" y="889705"/>
                </a:cubicBezTo>
                <a:lnTo>
                  <a:pt x="2076739" y="889775"/>
                </a:lnTo>
                <a:lnTo>
                  <a:pt x="2096093" y="899725"/>
                </a:lnTo>
                <a:cubicBezTo>
                  <a:pt x="2101503" y="904415"/>
                  <a:pt x="2105658" y="910311"/>
                  <a:pt x="2108062" y="916984"/>
                </a:cubicBezTo>
                <a:cubicBezTo>
                  <a:pt x="2111557" y="926672"/>
                  <a:pt x="2111058" y="937193"/>
                  <a:pt x="2106654" y="946564"/>
                </a:cubicBezTo>
                <a:cubicBezTo>
                  <a:pt x="2117481" y="959415"/>
                  <a:pt x="2121267" y="976074"/>
                  <a:pt x="2116940" y="991790"/>
                </a:cubicBezTo>
                <a:cubicBezTo>
                  <a:pt x="2111187" y="1012684"/>
                  <a:pt x="2092144" y="1028330"/>
                  <a:pt x="2068756" y="1031379"/>
                </a:cubicBezTo>
                <a:cubicBezTo>
                  <a:pt x="2068644" y="1044420"/>
                  <a:pt x="2062351" y="1056788"/>
                  <a:pt x="2051507" y="1065302"/>
                </a:cubicBezTo>
                <a:cubicBezTo>
                  <a:pt x="2035030" y="1078239"/>
                  <a:pt x="2011230" y="1079902"/>
                  <a:pt x="1992779" y="1069409"/>
                </a:cubicBezTo>
                <a:cubicBezTo>
                  <a:pt x="1986812" y="1087432"/>
                  <a:pt x="1970834" y="1101209"/>
                  <a:pt x="1950812" y="1105599"/>
                </a:cubicBezTo>
                <a:cubicBezTo>
                  <a:pt x="1927218" y="1110770"/>
                  <a:pt x="1902593" y="1101957"/>
                  <a:pt x="1889105" y="1083509"/>
                </a:cubicBezTo>
                <a:cubicBezTo>
                  <a:pt x="1867906" y="1091060"/>
                  <a:pt x="1855211" y="1087985"/>
                  <a:pt x="1838263" y="1090223"/>
                </a:cubicBezTo>
                <a:cubicBezTo>
                  <a:pt x="1829950" y="1088244"/>
                  <a:pt x="1822054" y="1084795"/>
                  <a:pt x="1815082" y="1079999"/>
                </a:cubicBezTo>
                <a:lnTo>
                  <a:pt x="1813491" y="1078347"/>
                </a:lnTo>
                <a:lnTo>
                  <a:pt x="1789220" y="1083598"/>
                </a:lnTo>
                <a:cubicBezTo>
                  <a:pt x="1771309" y="1084850"/>
                  <a:pt x="1752968" y="1081017"/>
                  <a:pt x="1736950" y="1071908"/>
                </a:cubicBezTo>
                <a:cubicBezTo>
                  <a:pt x="1726589" y="1103201"/>
                  <a:pt x="1698846" y="1127122"/>
                  <a:pt x="1664082" y="1134744"/>
                </a:cubicBezTo>
                <a:cubicBezTo>
                  <a:pt x="1623115" y="1143723"/>
                  <a:pt x="1580359" y="1128421"/>
                  <a:pt x="1556939" y="1096389"/>
                </a:cubicBezTo>
                <a:cubicBezTo>
                  <a:pt x="1520132" y="1109501"/>
                  <a:pt x="1498088" y="1104161"/>
                  <a:pt x="1468663" y="1108046"/>
                </a:cubicBezTo>
                <a:cubicBezTo>
                  <a:pt x="1439794" y="1101174"/>
                  <a:pt x="1413825" y="1084098"/>
                  <a:pt x="1397784" y="1058494"/>
                </a:cubicBezTo>
                <a:cubicBezTo>
                  <a:pt x="1366269" y="1061859"/>
                  <a:pt x="1336677" y="1044031"/>
                  <a:pt x="1327807" y="1016323"/>
                </a:cubicBezTo>
                <a:cubicBezTo>
                  <a:pt x="1321382" y="996277"/>
                  <a:pt x="1327062" y="974643"/>
                  <a:pt x="1342759" y="959401"/>
                </a:cubicBezTo>
                <a:cubicBezTo>
                  <a:pt x="1320487" y="947445"/>
                  <a:pt x="1308084" y="924502"/>
                  <a:pt x="1311185" y="901000"/>
                </a:cubicBezTo>
                <a:cubicBezTo>
                  <a:pt x="1314822" y="873482"/>
                  <a:pt x="1338764" y="851928"/>
                  <a:pt x="1368848" y="849091"/>
                </a:cubicBezTo>
                <a:lnTo>
                  <a:pt x="1369399" y="847723"/>
                </a:lnTo>
                <a:cubicBezTo>
                  <a:pt x="1365360" y="820625"/>
                  <a:pt x="1374781" y="793297"/>
                  <a:pt x="1395085" y="773181"/>
                </a:cubicBezTo>
                <a:cubicBezTo>
                  <a:pt x="1427167" y="741408"/>
                  <a:pt x="1479181" y="734327"/>
                  <a:pt x="1520042" y="756151"/>
                </a:cubicBezTo>
                <a:cubicBezTo>
                  <a:pt x="1520051" y="756141"/>
                  <a:pt x="1520061" y="756132"/>
                  <a:pt x="1520070" y="756122"/>
                </a:cubicBezTo>
                <a:lnTo>
                  <a:pt x="1544920" y="730509"/>
                </a:lnTo>
                <a:cubicBezTo>
                  <a:pt x="1574979" y="711524"/>
                  <a:pt x="1617607" y="712927"/>
                  <a:pt x="1646028" y="738472"/>
                </a:cubicBezTo>
                <a:lnTo>
                  <a:pt x="1646477" y="737990"/>
                </a:lnTo>
                <a:lnTo>
                  <a:pt x="1666213" y="716806"/>
                </a:lnTo>
                <a:cubicBezTo>
                  <a:pt x="1674643" y="711261"/>
                  <a:pt x="1684527" y="707558"/>
                  <a:pt x="1695119" y="706190"/>
                </a:cubicBezTo>
                <a:cubicBezTo>
                  <a:pt x="1706777" y="704682"/>
                  <a:pt x="1718428" y="706105"/>
                  <a:pt x="1728949" y="710041"/>
                </a:cubicBezTo>
                <a:lnTo>
                  <a:pt x="1755218" y="728424"/>
                </a:lnTo>
                <a:lnTo>
                  <a:pt x="1756002" y="728973"/>
                </a:lnTo>
                <a:cubicBezTo>
                  <a:pt x="1771455" y="712387"/>
                  <a:pt x="1794487" y="704156"/>
                  <a:pt x="1817377" y="705923"/>
                </a:cubicBezTo>
                <a:close/>
                <a:moveTo>
                  <a:pt x="1275031" y="433"/>
                </a:moveTo>
                <a:cubicBezTo>
                  <a:pt x="1285279" y="1225"/>
                  <a:pt x="1295505" y="3507"/>
                  <a:pt x="1305327" y="7365"/>
                </a:cubicBezTo>
                <a:cubicBezTo>
                  <a:pt x="1335260" y="19116"/>
                  <a:pt x="1356724" y="43719"/>
                  <a:pt x="1362490" y="72910"/>
                </a:cubicBezTo>
                <a:lnTo>
                  <a:pt x="1362806" y="73072"/>
                </a:lnTo>
                <a:lnTo>
                  <a:pt x="1407942" y="96276"/>
                </a:lnTo>
                <a:cubicBezTo>
                  <a:pt x="1420556" y="107213"/>
                  <a:pt x="1430247" y="120963"/>
                  <a:pt x="1435853" y="136525"/>
                </a:cubicBezTo>
                <a:cubicBezTo>
                  <a:pt x="1444002" y="159116"/>
                  <a:pt x="1442840" y="183652"/>
                  <a:pt x="1432569" y="205505"/>
                </a:cubicBezTo>
                <a:cubicBezTo>
                  <a:pt x="1445193" y="220490"/>
                  <a:pt x="1453713" y="237694"/>
                  <a:pt x="1457815" y="255734"/>
                </a:cubicBezTo>
                <a:lnTo>
                  <a:pt x="1457258" y="280168"/>
                </a:lnTo>
                <a:lnTo>
                  <a:pt x="1462016" y="281248"/>
                </a:lnTo>
                <a:cubicBezTo>
                  <a:pt x="1470479" y="284675"/>
                  <a:pt x="1478472" y="289553"/>
                  <a:pt x="1485577" y="295939"/>
                </a:cubicBezTo>
                <a:lnTo>
                  <a:pt x="1486026" y="295456"/>
                </a:lnTo>
                <a:lnTo>
                  <a:pt x="1505762" y="274273"/>
                </a:lnTo>
                <a:cubicBezTo>
                  <a:pt x="1514192" y="268728"/>
                  <a:pt x="1524076" y="265025"/>
                  <a:pt x="1534668" y="263657"/>
                </a:cubicBezTo>
                <a:cubicBezTo>
                  <a:pt x="1546326" y="262148"/>
                  <a:pt x="1557977" y="263572"/>
                  <a:pt x="1568497" y="267508"/>
                </a:cubicBezTo>
                <a:lnTo>
                  <a:pt x="1594767" y="285891"/>
                </a:lnTo>
                <a:lnTo>
                  <a:pt x="1595551" y="286440"/>
                </a:lnTo>
                <a:cubicBezTo>
                  <a:pt x="1603277" y="278147"/>
                  <a:pt x="1612898" y="271943"/>
                  <a:pt x="1623449" y="268033"/>
                </a:cubicBezTo>
                <a:lnTo>
                  <a:pt x="1638238" y="265982"/>
                </a:lnTo>
                <a:lnTo>
                  <a:pt x="1642908" y="258617"/>
                </a:lnTo>
                <a:cubicBezTo>
                  <a:pt x="1674989" y="226844"/>
                  <a:pt x="1727003" y="219762"/>
                  <a:pt x="1767864" y="241587"/>
                </a:cubicBezTo>
                <a:cubicBezTo>
                  <a:pt x="1767873" y="241577"/>
                  <a:pt x="1767883" y="241568"/>
                  <a:pt x="1767893" y="241558"/>
                </a:cubicBezTo>
                <a:lnTo>
                  <a:pt x="1792742" y="215945"/>
                </a:lnTo>
                <a:cubicBezTo>
                  <a:pt x="1822801" y="196960"/>
                  <a:pt x="1865429" y="198363"/>
                  <a:pt x="1893850" y="223908"/>
                </a:cubicBezTo>
                <a:lnTo>
                  <a:pt x="1894299" y="223425"/>
                </a:lnTo>
                <a:lnTo>
                  <a:pt x="1914035" y="202242"/>
                </a:lnTo>
                <a:cubicBezTo>
                  <a:pt x="1922465" y="196697"/>
                  <a:pt x="1932349" y="192994"/>
                  <a:pt x="1942941" y="191626"/>
                </a:cubicBezTo>
                <a:cubicBezTo>
                  <a:pt x="1954599" y="190117"/>
                  <a:pt x="1966250" y="191541"/>
                  <a:pt x="1976771" y="195477"/>
                </a:cubicBezTo>
                <a:lnTo>
                  <a:pt x="2003040" y="213860"/>
                </a:lnTo>
                <a:lnTo>
                  <a:pt x="2003824" y="214409"/>
                </a:lnTo>
                <a:cubicBezTo>
                  <a:pt x="2019277" y="197823"/>
                  <a:pt x="2042309" y="189592"/>
                  <a:pt x="2065199" y="191359"/>
                </a:cubicBezTo>
                <a:cubicBezTo>
                  <a:pt x="2072829" y="191949"/>
                  <a:pt x="2080443" y="193648"/>
                  <a:pt x="2087755" y="196520"/>
                </a:cubicBezTo>
                <a:cubicBezTo>
                  <a:pt x="2110042" y="205270"/>
                  <a:pt x="2126023" y="223588"/>
                  <a:pt x="2130316" y="245322"/>
                </a:cubicBezTo>
                <a:lnTo>
                  <a:pt x="2130552" y="245443"/>
                </a:lnTo>
                <a:lnTo>
                  <a:pt x="2164157" y="262719"/>
                </a:lnTo>
                <a:cubicBezTo>
                  <a:pt x="2173549" y="270862"/>
                  <a:pt x="2180765" y="281100"/>
                  <a:pt x="2184939" y="292687"/>
                </a:cubicBezTo>
                <a:cubicBezTo>
                  <a:pt x="2191006" y="309507"/>
                  <a:pt x="2190141" y="327775"/>
                  <a:pt x="2182494" y="344046"/>
                </a:cubicBezTo>
                <a:cubicBezTo>
                  <a:pt x="2201293" y="366360"/>
                  <a:pt x="2207867" y="395285"/>
                  <a:pt x="2200353" y="422573"/>
                </a:cubicBezTo>
                <a:cubicBezTo>
                  <a:pt x="2190365" y="458850"/>
                  <a:pt x="2157300" y="486018"/>
                  <a:pt x="2116691" y="491312"/>
                </a:cubicBezTo>
                <a:cubicBezTo>
                  <a:pt x="2116497" y="513955"/>
                  <a:pt x="2105570" y="535430"/>
                  <a:pt x="2086741" y="550212"/>
                </a:cubicBezTo>
                <a:cubicBezTo>
                  <a:pt x="2058133" y="572676"/>
                  <a:pt x="2016809" y="575563"/>
                  <a:pt x="1984772" y="557344"/>
                </a:cubicBezTo>
                <a:cubicBezTo>
                  <a:pt x="1974411" y="588636"/>
                  <a:pt x="1946668" y="612558"/>
                  <a:pt x="1911904" y="620179"/>
                </a:cubicBezTo>
                <a:cubicBezTo>
                  <a:pt x="1870937" y="629159"/>
                  <a:pt x="1828182" y="613857"/>
                  <a:pt x="1804761" y="581824"/>
                </a:cubicBezTo>
                <a:cubicBezTo>
                  <a:pt x="1767954" y="594936"/>
                  <a:pt x="1745911" y="589596"/>
                  <a:pt x="1716485" y="593482"/>
                </a:cubicBezTo>
                <a:lnTo>
                  <a:pt x="1702508" y="587318"/>
                </a:lnTo>
                <a:lnTo>
                  <a:pt x="1700431" y="595741"/>
                </a:lnTo>
                <a:cubicBezTo>
                  <a:pt x="1695322" y="605788"/>
                  <a:pt x="1687883" y="614852"/>
                  <a:pt x="1678468" y="622243"/>
                </a:cubicBezTo>
                <a:cubicBezTo>
                  <a:pt x="1649860" y="644707"/>
                  <a:pt x="1608536" y="647594"/>
                  <a:pt x="1576499" y="629375"/>
                </a:cubicBezTo>
                <a:cubicBezTo>
                  <a:pt x="1566138" y="660667"/>
                  <a:pt x="1538395" y="684589"/>
                  <a:pt x="1503630" y="692210"/>
                </a:cubicBezTo>
                <a:cubicBezTo>
                  <a:pt x="1462664" y="701190"/>
                  <a:pt x="1419908" y="685888"/>
                  <a:pt x="1396488" y="653855"/>
                </a:cubicBezTo>
                <a:cubicBezTo>
                  <a:pt x="1359681" y="666967"/>
                  <a:pt x="1337637" y="661627"/>
                  <a:pt x="1308212" y="665513"/>
                </a:cubicBezTo>
                <a:cubicBezTo>
                  <a:pt x="1279343" y="658641"/>
                  <a:pt x="1253374" y="641565"/>
                  <a:pt x="1237333" y="615960"/>
                </a:cubicBezTo>
                <a:cubicBezTo>
                  <a:pt x="1205818" y="619326"/>
                  <a:pt x="1176226" y="601498"/>
                  <a:pt x="1167356" y="573790"/>
                </a:cubicBezTo>
                <a:cubicBezTo>
                  <a:pt x="1160931" y="553744"/>
                  <a:pt x="1166611" y="532110"/>
                  <a:pt x="1182308" y="516868"/>
                </a:cubicBezTo>
                <a:lnTo>
                  <a:pt x="1163007" y="497896"/>
                </a:lnTo>
                <a:lnTo>
                  <a:pt x="1130368" y="546102"/>
                </a:lnTo>
                <a:cubicBezTo>
                  <a:pt x="1113476" y="560668"/>
                  <a:pt x="1092488" y="571259"/>
                  <a:pt x="1069142" y="576377"/>
                </a:cubicBezTo>
                <a:cubicBezTo>
                  <a:pt x="1027876" y="585422"/>
                  <a:pt x="985258" y="576123"/>
                  <a:pt x="953258" y="552758"/>
                </a:cubicBezTo>
                <a:lnTo>
                  <a:pt x="934189" y="533772"/>
                </a:lnTo>
                <a:lnTo>
                  <a:pt x="922628" y="551292"/>
                </a:lnTo>
                <a:cubicBezTo>
                  <a:pt x="908037" y="563281"/>
                  <a:pt x="889618" y="571396"/>
                  <a:pt x="869314" y="574043"/>
                </a:cubicBezTo>
                <a:cubicBezTo>
                  <a:pt x="869120" y="596686"/>
                  <a:pt x="858193" y="618161"/>
                  <a:pt x="839364" y="632943"/>
                </a:cubicBezTo>
                <a:cubicBezTo>
                  <a:pt x="810756" y="655407"/>
                  <a:pt x="769432" y="658294"/>
                  <a:pt x="737395" y="640075"/>
                </a:cubicBezTo>
                <a:cubicBezTo>
                  <a:pt x="727034" y="671367"/>
                  <a:pt x="699291" y="695289"/>
                  <a:pt x="664526" y="702910"/>
                </a:cubicBezTo>
                <a:cubicBezTo>
                  <a:pt x="623560" y="711890"/>
                  <a:pt x="580804" y="696588"/>
                  <a:pt x="557384" y="664555"/>
                </a:cubicBezTo>
                <a:cubicBezTo>
                  <a:pt x="538981" y="671111"/>
                  <a:pt x="524268" y="673054"/>
                  <a:pt x="510478" y="673844"/>
                </a:cubicBezTo>
                <a:lnTo>
                  <a:pt x="499038" y="674499"/>
                </a:lnTo>
                <a:lnTo>
                  <a:pt x="482476" y="699596"/>
                </a:lnTo>
                <a:lnTo>
                  <a:pt x="447812" y="714388"/>
                </a:lnTo>
                <a:lnTo>
                  <a:pt x="459444" y="715712"/>
                </a:lnTo>
                <a:lnTo>
                  <a:pt x="479630" y="729838"/>
                </a:lnTo>
                <a:lnTo>
                  <a:pt x="480233" y="730260"/>
                </a:lnTo>
                <a:cubicBezTo>
                  <a:pt x="492107" y="717515"/>
                  <a:pt x="509805" y="711190"/>
                  <a:pt x="527395" y="712548"/>
                </a:cubicBezTo>
                <a:cubicBezTo>
                  <a:pt x="533258" y="713001"/>
                  <a:pt x="539108" y="714306"/>
                  <a:pt x="544728" y="716514"/>
                </a:cubicBezTo>
                <a:cubicBezTo>
                  <a:pt x="561854" y="723237"/>
                  <a:pt x="574134" y="737313"/>
                  <a:pt x="577433" y="754014"/>
                </a:cubicBezTo>
                <a:lnTo>
                  <a:pt x="577614" y="754107"/>
                </a:lnTo>
                <a:lnTo>
                  <a:pt x="603437" y="767383"/>
                </a:lnTo>
                <a:cubicBezTo>
                  <a:pt x="610654" y="773640"/>
                  <a:pt x="616199" y="781507"/>
                  <a:pt x="619406" y="790411"/>
                </a:cubicBezTo>
                <a:cubicBezTo>
                  <a:pt x="624069" y="803336"/>
                  <a:pt x="623404" y="817373"/>
                  <a:pt x="617528" y="829876"/>
                </a:cubicBezTo>
                <a:cubicBezTo>
                  <a:pt x="631973" y="847023"/>
                  <a:pt x="637025" y="869250"/>
                  <a:pt x="631251" y="890219"/>
                </a:cubicBezTo>
                <a:cubicBezTo>
                  <a:pt x="623576" y="918095"/>
                  <a:pt x="598168" y="938972"/>
                  <a:pt x="566963" y="943040"/>
                </a:cubicBezTo>
                <a:cubicBezTo>
                  <a:pt x="566814" y="960440"/>
                  <a:pt x="558417" y="976942"/>
                  <a:pt x="543948" y="988300"/>
                </a:cubicBezTo>
                <a:cubicBezTo>
                  <a:pt x="521965" y="1005562"/>
                  <a:pt x="490210" y="1007781"/>
                  <a:pt x="465592" y="993781"/>
                </a:cubicBezTo>
                <a:cubicBezTo>
                  <a:pt x="457631" y="1017827"/>
                  <a:pt x="436312" y="1036209"/>
                  <a:pt x="409598" y="1042066"/>
                </a:cubicBezTo>
                <a:cubicBezTo>
                  <a:pt x="378118" y="1048965"/>
                  <a:pt x="345264" y="1037207"/>
                  <a:pt x="327267" y="1012593"/>
                </a:cubicBezTo>
                <a:cubicBezTo>
                  <a:pt x="298983" y="1022668"/>
                  <a:pt x="282044" y="1018565"/>
                  <a:pt x="259432" y="1021551"/>
                </a:cubicBezTo>
                <a:cubicBezTo>
                  <a:pt x="237249" y="1016270"/>
                  <a:pt x="217293" y="1003148"/>
                  <a:pt x="204967" y="983473"/>
                </a:cubicBezTo>
                <a:cubicBezTo>
                  <a:pt x="180750" y="986059"/>
                  <a:pt x="158011" y="972359"/>
                  <a:pt x="151195" y="951068"/>
                </a:cubicBezTo>
                <a:cubicBezTo>
                  <a:pt x="146257" y="935664"/>
                  <a:pt x="150622" y="919039"/>
                  <a:pt x="162685" y="907327"/>
                </a:cubicBezTo>
                <a:cubicBezTo>
                  <a:pt x="145570" y="898140"/>
                  <a:pt x="136039" y="880510"/>
                  <a:pt x="138422" y="862450"/>
                </a:cubicBezTo>
                <a:cubicBezTo>
                  <a:pt x="141217" y="841305"/>
                  <a:pt x="159615" y="824741"/>
                  <a:pt x="182732" y="822562"/>
                </a:cubicBezTo>
                <a:lnTo>
                  <a:pt x="183156" y="821510"/>
                </a:lnTo>
                <a:cubicBezTo>
                  <a:pt x="181604" y="811099"/>
                  <a:pt x="182637" y="800643"/>
                  <a:pt x="186010" y="790858"/>
                </a:cubicBezTo>
                <a:lnTo>
                  <a:pt x="186194" y="790567"/>
                </a:lnTo>
                <a:lnTo>
                  <a:pt x="157272" y="796295"/>
                </a:lnTo>
                <a:cubicBezTo>
                  <a:pt x="146391" y="796918"/>
                  <a:pt x="136238" y="796631"/>
                  <a:pt x="124629" y="798164"/>
                </a:cubicBezTo>
                <a:cubicBezTo>
                  <a:pt x="101850" y="792741"/>
                  <a:pt x="81359" y="779268"/>
                  <a:pt x="68702" y="759065"/>
                </a:cubicBezTo>
                <a:cubicBezTo>
                  <a:pt x="43835" y="761720"/>
                  <a:pt x="20486" y="747653"/>
                  <a:pt x="13487" y="725790"/>
                </a:cubicBezTo>
                <a:cubicBezTo>
                  <a:pt x="8417" y="709973"/>
                  <a:pt x="12899" y="692903"/>
                  <a:pt x="25285" y="680876"/>
                </a:cubicBezTo>
                <a:cubicBezTo>
                  <a:pt x="7711" y="671442"/>
                  <a:pt x="-2076" y="653339"/>
                  <a:pt x="371" y="634795"/>
                </a:cubicBezTo>
                <a:cubicBezTo>
                  <a:pt x="3242" y="613082"/>
                  <a:pt x="22133" y="596075"/>
                  <a:pt x="45870" y="593837"/>
                </a:cubicBezTo>
                <a:lnTo>
                  <a:pt x="46306" y="592757"/>
                </a:lnTo>
                <a:cubicBezTo>
                  <a:pt x="43118" y="571376"/>
                  <a:pt x="50552" y="549813"/>
                  <a:pt x="66573" y="533940"/>
                </a:cubicBezTo>
                <a:cubicBezTo>
                  <a:pt x="91887" y="508870"/>
                  <a:pt x="132928" y="503283"/>
                  <a:pt x="165169" y="520503"/>
                </a:cubicBezTo>
                <a:cubicBezTo>
                  <a:pt x="165177" y="520495"/>
                  <a:pt x="165184" y="520488"/>
                  <a:pt x="165192" y="520480"/>
                </a:cubicBezTo>
                <a:lnTo>
                  <a:pt x="184799" y="500271"/>
                </a:lnTo>
                <a:cubicBezTo>
                  <a:pt x="208517" y="485290"/>
                  <a:pt x="242152" y="486397"/>
                  <a:pt x="264578" y="506554"/>
                </a:cubicBezTo>
                <a:lnTo>
                  <a:pt x="264932" y="506173"/>
                </a:lnTo>
                <a:lnTo>
                  <a:pt x="280504" y="489458"/>
                </a:lnTo>
                <a:cubicBezTo>
                  <a:pt x="287157" y="485083"/>
                  <a:pt x="294956" y="482161"/>
                  <a:pt x="303313" y="481082"/>
                </a:cubicBezTo>
                <a:lnTo>
                  <a:pt x="314088" y="482309"/>
                </a:lnTo>
                <a:lnTo>
                  <a:pt x="311630" y="469167"/>
                </a:lnTo>
                <a:cubicBezTo>
                  <a:pt x="315267" y="441649"/>
                  <a:pt x="339209" y="420094"/>
                  <a:pt x="369293" y="417258"/>
                </a:cubicBezTo>
                <a:lnTo>
                  <a:pt x="369844" y="415890"/>
                </a:lnTo>
                <a:cubicBezTo>
                  <a:pt x="365805" y="388792"/>
                  <a:pt x="375226" y="361464"/>
                  <a:pt x="395530" y="341348"/>
                </a:cubicBezTo>
                <a:cubicBezTo>
                  <a:pt x="427612" y="309575"/>
                  <a:pt x="479626" y="302493"/>
                  <a:pt x="520487" y="324318"/>
                </a:cubicBezTo>
                <a:cubicBezTo>
                  <a:pt x="520496" y="324308"/>
                  <a:pt x="520506" y="324299"/>
                  <a:pt x="520515" y="324289"/>
                </a:cubicBezTo>
                <a:lnTo>
                  <a:pt x="545365" y="298676"/>
                </a:lnTo>
                <a:cubicBezTo>
                  <a:pt x="560395" y="289183"/>
                  <a:pt x="578566" y="284788"/>
                  <a:pt x="596533" y="285959"/>
                </a:cubicBezTo>
                <a:lnTo>
                  <a:pt x="599705" y="286679"/>
                </a:lnTo>
                <a:lnTo>
                  <a:pt x="595170" y="262438"/>
                </a:lnTo>
                <a:cubicBezTo>
                  <a:pt x="600056" y="225479"/>
                  <a:pt x="632212" y="196530"/>
                  <a:pt x="672617" y="192720"/>
                </a:cubicBezTo>
                <a:lnTo>
                  <a:pt x="673358" y="190883"/>
                </a:lnTo>
                <a:cubicBezTo>
                  <a:pt x="667932" y="154487"/>
                  <a:pt x="680586" y="117784"/>
                  <a:pt x="707856" y="90766"/>
                </a:cubicBezTo>
                <a:cubicBezTo>
                  <a:pt x="750945" y="48092"/>
                  <a:pt x="820804" y="38581"/>
                  <a:pt x="875685" y="67893"/>
                </a:cubicBezTo>
                <a:cubicBezTo>
                  <a:pt x="875697" y="67880"/>
                  <a:pt x="875710" y="67867"/>
                  <a:pt x="875722" y="67854"/>
                </a:cubicBezTo>
                <a:lnTo>
                  <a:pt x="909098" y="33454"/>
                </a:lnTo>
                <a:cubicBezTo>
                  <a:pt x="949470" y="7955"/>
                  <a:pt x="1006722" y="9840"/>
                  <a:pt x="1044895" y="44149"/>
                </a:cubicBezTo>
                <a:lnTo>
                  <a:pt x="1045497" y="43501"/>
                </a:lnTo>
                <a:lnTo>
                  <a:pt x="1072004" y="15050"/>
                </a:lnTo>
                <a:cubicBezTo>
                  <a:pt x="1083327" y="7602"/>
                  <a:pt x="1096603" y="2629"/>
                  <a:pt x="1110829" y="792"/>
                </a:cubicBezTo>
                <a:cubicBezTo>
                  <a:pt x="1126486" y="-1235"/>
                  <a:pt x="1142134" y="677"/>
                  <a:pt x="1156264" y="5964"/>
                </a:cubicBezTo>
                <a:lnTo>
                  <a:pt x="1191547" y="30654"/>
                </a:lnTo>
                <a:lnTo>
                  <a:pt x="1192600" y="31391"/>
                </a:lnTo>
                <a:cubicBezTo>
                  <a:pt x="1213354" y="9115"/>
                  <a:pt x="1244288" y="-1940"/>
                  <a:pt x="1275031" y="43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8A59A3F-698B-425D-AF08-EC57A345A924}"/>
              </a:ext>
            </a:extLst>
          </p:cNvPr>
          <p:cNvGrpSpPr/>
          <p:nvPr/>
        </p:nvGrpSpPr>
        <p:grpSpPr>
          <a:xfrm>
            <a:off x="5663230" y="1991851"/>
            <a:ext cx="2464138" cy="3943066"/>
            <a:chOff x="4722461" y="1907611"/>
            <a:chExt cx="2138040" cy="3421250"/>
          </a:xfrm>
        </p:grpSpPr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78C6582-0756-4ACD-83F0-4DBBDF111AD9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7CA92DCF-FFBE-42CF-8656-BAC004EED838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Group 88">
                <a:extLst>
                  <a:ext uri="{FF2B5EF4-FFF2-40B4-BE49-F238E27FC236}">
                    <a16:creationId xmlns:a16="http://schemas.microsoft.com/office/drawing/2014/main" id="{8ECB2A66-5A84-45BD-AA81-7A3A9F77E872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26" name="Rectangle 15">
                  <a:extLst>
                    <a:ext uri="{FF2B5EF4-FFF2-40B4-BE49-F238E27FC236}">
                      <a16:creationId xmlns:a16="http://schemas.microsoft.com/office/drawing/2014/main" id="{5F76D6A0-2CFA-406C-9E27-883F63BE6F7D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1D06495B-412F-40DF-B82F-9D85FC346A0F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29704DBD-87B6-489C-8F9A-334035C238B5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8">
              <a:extLst>
                <a:ext uri="{FF2B5EF4-FFF2-40B4-BE49-F238E27FC236}">
                  <a16:creationId xmlns:a16="http://schemas.microsoft.com/office/drawing/2014/main" id="{A3E0FFB9-7A23-4853-AA94-96902BB1B59C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9">
              <a:extLst>
                <a:ext uri="{FF2B5EF4-FFF2-40B4-BE49-F238E27FC236}">
                  <a16:creationId xmlns:a16="http://schemas.microsoft.com/office/drawing/2014/main" id="{911E9973-0997-4865-BA08-5A74AD4A1204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id="{2B6274D0-80F8-439C-BCCB-2317ED0D7460}"/>
              </a:ext>
            </a:extLst>
          </p:cNvPr>
          <p:cNvSpPr/>
          <p:nvPr/>
        </p:nvSpPr>
        <p:spPr>
          <a:xfrm rot="16200000">
            <a:off x="7651454" y="3765183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1A392174-54DE-4829-B956-E51946DEE55B}"/>
              </a:ext>
            </a:extLst>
          </p:cNvPr>
          <p:cNvSpPr/>
          <p:nvPr/>
        </p:nvSpPr>
        <p:spPr>
          <a:xfrm>
            <a:off x="7002206" y="546277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1C1F97D2-DA19-43FB-AE7F-7CE1FB613F81}"/>
              </a:ext>
            </a:extLst>
          </p:cNvPr>
          <p:cNvSpPr>
            <a:spLocks noChangeAspect="1"/>
          </p:cNvSpPr>
          <p:nvPr/>
        </p:nvSpPr>
        <p:spPr>
          <a:xfrm>
            <a:off x="6882469" y="2190242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347C5843-396B-4B2A-AA41-0D386A9CBF40}"/>
              </a:ext>
            </a:extLst>
          </p:cNvPr>
          <p:cNvGrpSpPr/>
          <p:nvPr/>
        </p:nvGrpSpPr>
        <p:grpSpPr>
          <a:xfrm>
            <a:off x="7561873" y="2004492"/>
            <a:ext cx="3501462" cy="657346"/>
            <a:chOff x="4965551" y="1783849"/>
            <a:chExt cx="1780587" cy="6573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AE4F9-C371-4CD4-804A-83E4A171FC1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9686A-FD93-413D-883A-1633A205EF2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D3333202-9E8F-4C60-A4A9-5ABDE7DFB75C}"/>
              </a:ext>
            </a:extLst>
          </p:cNvPr>
          <p:cNvGrpSpPr/>
          <p:nvPr/>
        </p:nvGrpSpPr>
        <p:grpSpPr>
          <a:xfrm>
            <a:off x="8327040" y="3622619"/>
            <a:ext cx="3501462" cy="657346"/>
            <a:chOff x="4965551" y="1783849"/>
            <a:chExt cx="1780587" cy="6573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D603F-A9E9-4ABD-BF88-67C834D4DA8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6ACA-1C07-436C-972D-94E087109E6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18">
            <a:extLst>
              <a:ext uri="{FF2B5EF4-FFF2-40B4-BE49-F238E27FC236}">
                <a16:creationId xmlns:a16="http://schemas.microsoft.com/office/drawing/2014/main" id="{F5485981-4918-4045-8337-C0B583F84C9F}"/>
              </a:ext>
            </a:extLst>
          </p:cNvPr>
          <p:cNvGrpSpPr/>
          <p:nvPr/>
        </p:nvGrpSpPr>
        <p:grpSpPr>
          <a:xfrm>
            <a:off x="7679562" y="5240746"/>
            <a:ext cx="3501462" cy="657346"/>
            <a:chOff x="4965551" y="1783849"/>
            <a:chExt cx="1780587" cy="6573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BC9974-47D8-4500-9A7B-319687A557F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C9D22-0F17-449F-813E-A49F8456858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446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9997D-370E-43FB-BCBE-EC037F435D7F}"/>
              </a:ext>
            </a:extLst>
          </p:cNvPr>
          <p:cNvSpPr txBox="1"/>
          <p:nvPr/>
        </p:nvSpPr>
        <p:spPr>
          <a:xfrm>
            <a:off x="825264" y="2213376"/>
            <a:ext cx="40114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6E63C1-4E83-4D1A-A08D-57BAC54BB68B}"/>
              </a:ext>
            </a:extLst>
          </p:cNvPr>
          <p:cNvCxnSpPr>
            <a:cxnSpLocks/>
          </p:cNvCxnSpPr>
          <p:nvPr/>
        </p:nvCxnSpPr>
        <p:spPr>
          <a:xfrm>
            <a:off x="-1" y="2039114"/>
            <a:ext cx="5486400" cy="0"/>
          </a:xfrm>
          <a:prstGeom prst="straightConnector1">
            <a:avLst/>
          </a:prstGeom>
          <a:ln w="19050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F1A42-F080-43E3-A9E5-2B4E020AAD99}"/>
              </a:ext>
            </a:extLst>
          </p:cNvPr>
          <p:cNvSpPr txBox="1"/>
          <p:nvPr/>
        </p:nvSpPr>
        <p:spPr>
          <a:xfrm>
            <a:off x="825264" y="563808"/>
            <a:ext cx="557553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en-US" altLang="ko-KR" sz="4000" dirty="0"/>
              <a:t>Simple PowerPoint Presentation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1820803-3FEB-4F8D-81DC-9772D023E4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8AF9A6-F552-4D5C-9276-2E420BE8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74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9" name="Text Placeholder 10">
              <a:extLst>
                <a:ext uri="{FF2B5EF4-FFF2-40B4-BE49-F238E27FC236}">
                  <a16:creationId xmlns:a16="http://schemas.microsoft.com/office/drawing/2014/main" id="{21934CEC-CB9B-4B8A-9D28-0E2E85C35CD5}"/>
                </a:ext>
              </a:extLst>
            </p:cNvPr>
            <p:cNvSpPr txBox="1">
              <a:spLocks/>
            </p:cNvSpPr>
            <p:nvPr/>
          </p:nvSpPr>
          <p:spPr>
            <a:xfrm>
              <a:off x="2744139" y="70635"/>
              <a:ext cx="659756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400" b="1" dirty="0">
                  <a:solidFill>
                    <a:srgbClr val="6F9BDB"/>
                  </a:solidFill>
                </a:rPr>
                <a:t>업무분장 내용</a:t>
              </a:r>
              <a:endParaRPr lang="en-GB" altLang="ko-KR" sz="5400" b="1" dirty="0">
                <a:solidFill>
                  <a:srgbClr val="6F9BDB"/>
                </a:solidFill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6E9FD8-6BB4-4BFE-8C64-061B80B64DD5}"/>
                </a:ext>
              </a:extLst>
            </p:cNvPr>
            <p:cNvGrpSpPr/>
            <p:nvPr/>
          </p:nvGrpSpPr>
          <p:grpSpPr>
            <a:xfrm>
              <a:off x="10165990" y="1747143"/>
              <a:ext cx="1641822" cy="4768083"/>
              <a:chOff x="10239142" y="1381383"/>
              <a:chExt cx="1641822" cy="4768083"/>
            </a:xfrm>
          </p:grpSpPr>
          <p:sp>
            <p:nvSpPr>
              <p:cNvPr id="112" name="직사각형 61">
                <a:extLst>
                  <a:ext uri="{FF2B5EF4-FFF2-40B4-BE49-F238E27FC236}">
                    <a16:creationId xmlns:a16="http://schemas.microsoft.com/office/drawing/2014/main" id="{83D53C04-483C-4B64-AD19-302879758CA6}"/>
                  </a:ext>
                </a:extLst>
              </p:cNvPr>
              <p:cNvSpPr/>
              <p:nvPr/>
            </p:nvSpPr>
            <p:spPr>
              <a:xfrm>
                <a:off x="10280750" y="1949368"/>
                <a:ext cx="1572570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29">
                <a:extLst>
                  <a:ext uri="{FF2B5EF4-FFF2-40B4-BE49-F238E27FC236}">
                    <a16:creationId xmlns:a16="http://schemas.microsoft.com/office/drawing/2014/main" id="{E12D8B04-2FC0-4761-837B-DEB81FB6FA38}"/>
                  </a:ext>
                </a:extLst>
              </p:cNvPr>
              <p:cNvSpPr txBox="1"/>
              <p:nvPr/>
            </p:nvSpPr>
            <p:spPr>
              <a:xfrm>
                <a:off x="10394342" y="2031271"/>
                <a:ext cx="147743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검색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MVC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도로명주소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  <p:sp>
            <p:nvSpPr>
              <p:cNvPr id="113" name="직사각형 62">
                <a:extLst>
                  <a:ext uri="{FF2B5EF4-FFF2-40B4-BE49-F238E27FC236}">
                    <a16:creationId xmlns:a16="http://schemas.microsoft.com/office/drawing/2014/main" id="{22F18DEC-F412-45FF-B876-A0BFDC4D61AD}"/>
                  </a:ext>
                </a:extLst>
              </p:cNvPr>
              <p:cNvSpPr/>
              <p:nvPr/>
            </p:nvSpPr>
            <p:spPr>
              <a:xfrm>
                <a:off x="10280750" y="1381383"/>
                <a:ext cx="1572570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63">
                <a:extLst>
                  <a:ext uri="{FF2B5EF4-FFF2-40B4-BE49-F238E27FC236}">
                    <a16:creationId xmlns:a16="http://schemas.microsoft.com/office/drawing/2014/main" id="{BDF36A19-B978-4855-BCA3-6FD398348099}"/>
                  </a:ext>
                </a:extLst>
              </p:cNvPr>
              <p:cNvSpPr txBox="1"/>
              <p:nvPr/>
            </p:nvSpPr>
            <p:spPr>
              <a:xfrm>
                <a:off x="10239142" y="1403072"/>
                <a:ext cx="1641822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진현주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3CF4AE6-439B-4B5F-A0E5-91869CE7863D}"/>
                </a:ext>
              </a:extLst>
            </p:cNvPr>
            <p:cNvGrpSpPr/>
            <p:nvPr/>
          </p:nvGrpSpPr>
          <p:grpSpPr>
            <a:xfrm>
              <a:off x="5258376" y="1375748"/>
              <a:ext cx="1528944" cy="5382385"/>
              <a:chOff x="340766" y="1364078"/>
              <a:chExt cx="1528944" cy="4993993"/>
            </a:xfrm>
          </p:grpSpPr>
          <p:sp>
            <p:nvSpPr>
              <p:cNvPr id="119" name="직사각형 76">
                <a:extLst>
                  <a:ext uri="{FF2B5EF4-FFF2-40B4-BE49-F238E27FC236}">
                    <a16:creationId xmlns:a16="http://schemas.microsoft.com/office/drawing/2014/main" id="{1D1742E3-820D-4E31-9D4C-0D160D43D6CA}"/>
                  </a:ext>
                </a:extLst>
              </p:cNvPr>
              <p:cNvSpPr/>
              <p:nvPr/>
            </p:nvSpPr>
            <p:spPr>
              <a:xfrm>
                <a:off x="340766" y="19202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38">
                <a:extLst>
                  <a:ext uri="{FF2B5EF4-FFF2-40B4-BE49-F238E27FC236}">
                    <a16:creationId xmlns:a16="http://schemas.microsoft.com/office/drawing/2014/main" id="{ECFED72D-72E6-463B-8B64-FCA6288652B7}"/>
                  </a:ext>
                </a:extLst>
              </p:cNvPr>
              <p:cNvSpPr/>
              <p:nvPr/>
            </p:nvSpPr>
            <p:spPr>
              <a:xfrm>
                <a:off x="340766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49CC2257-AD23-4A3D-AC9A-07FAC70F28C0}"/>
                  </a:ext>
                </a:extLst>
              </p:cNvPr>
              <p:cNvSpPr txBox="1"/>
              <p:nvPr/>
            </p:nvSpPr>
            <p:spPr>
              <a:xfrm>
                <a:off x="454030" y="1381258"/>
                <a:ext cx="1342563" cy="371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PM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김은영</a:t>
                </a:r>
              </a:p>
            </p:txBody>
          </p:sp>
          <p:sp>
            <p:nvSpPr>
              <p:cNvPr id="118" name="TextBox 75">
                <a:extLst>
                  <a:ext uri="{FF2B5EF4-FFF2-40B4-BE49-F238E27FC236}">
                    <a16:creationId xmlns:a16="http://schemas.microsoft.com/office/drawing/2014/main" id="{A00E61F9-CE64-4D7E-B1B3-6BEDD704493C}"/>
                  </a:ext>
                </a:extLst>
              </p:cNvPr>
              <p:cNvSpPr txBox="1"/>
              <p:nvPr/>
            </p:nvSpPr>
            <p:spPr>
              <a:xfrm>
                <a:off x="384826" y="1988890"/>
                <a:ext cx="1375527" cy="436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총괄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코드 통합 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자동완성 기능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자동로그인 등 인증구현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Android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구글맵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연동</a:t>
                </a: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72792EF-F774-4DD7-9F21-5F9E3E83EC17}"/>
                </a:ext>
              </a:extLst>
            </p:cNvPr>
            <p:cNvGrpSpPr/>
            <p:nvPr/>
          </p:nvGrpSpPr>
          <p:grpSpPr>
            <a:xfrm>
              <a:off x="204275" y="1706994"/>
              <a:ext cx="1633402" cy="4767376"/>
              <a:chOff x="5261121" y="1376366"/>
              <a:chExt cx="1633402" cy="4767376"/>
            </a:xfrm>
          </p:grpSpPr>
          <p:sp>
            <p:nvSpPr>
              <p:cNvPr id="125" name="직사각형 37">
                <a:extLst>
                  <a:ext uri="{FF2B5EF4-FFF2-40B4-BE49-F238E27FC236}">
                    <a16:creationId xmlns:a16="http://schemas.microsoft.com/office/drawing/2014/main" id="{A1031FDE-3485-45F0-AC52-320D2AE3B706}"/>
                  </a:ext>
                </a:extLst>
              </p:cNvPr>
              <p:cNvSpPr/>
              <p:nvPr/>
            </p:nvSpPr>
            <p:spPr>
              <a:xfrm>
                <a:off x="5315088" y="1943644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33">
                <a:extLst>
                  <a:ext uri="{FF2B5EF4-FFF2-40B4-BE49-F238E27FC236}">
                    <a16:creationId xmlns:a16="http://schemas.microsoft.com/office/drawing/2014/main" id="{C471DC28-D3F5-40C9-9AD6-AEA318A7DAB3}"/>
                  </a:ext>
                </a:extLst>
              </p:cNvPr>
              <p:cNvSpPr/>
              <p:nvPr/>
            </p:nvSpPr>
            <p:spPr>
              <a:xfrm>
                <a:off x="5315088" y="1376366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34">
                <a:extLst>
                  <a:ext uri="{FF2B5EF4-FFF2-40B4-BE49-F238E27FC236}">
                    <a16:creationId xmlns:a16="http://schemas.microsoft.com/office/drawing/2014/main" id="{1D60F5B6-C529-4D51-B9CD-6A8CEE1CA62B}"/>
                  </a:ext>
                </a:extLst>
              </p:cNvPr>
              <p:cNvSpPr txBox="1"/>
              <p:nvPr/>
            </p:nvSpPr>
            <p:spPr>
              <a:xfrm>
                <a:off x="5261121" y="1385768"/>
                <a:ext cx="16334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이재훈</a:t>
                </a:r>
              </a:p>
            </p:txBody>
          </p:sp>
          <p:sp>
            <p:nvSpPr>
              <p:cNvPr id="123" name="TextBox 35">
                <a:extLst>
                  <a:ext uri="{FF2B5EF4-FFF2-40B4-BE49-F238E27FC236}">
                    <a16:creationId xmlns:a16="http://schemas.microsoft.com/office/drawing/2014/main" id="{83F02A5C-93AC-43F8-97B4-4C9E3C13EE18}"/>
                  </a:ext>
                </a:extLst>
              </p:cNvPr>
              <p:cNvSpPr txBox="1"/>
              <p:nvPr/>
            </p:nvSpPr>
            <p:spPr>
              <a:xfrm>
                <a:off x="5372238" y="2003138"/>
                <a:ext cx="143161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24" name="TextBox 36">
                <a:extLst>
                  <a:ext uri="{FF2B5EF4-FFF2-40B4-BE49-F238E27FC236}">
                    <a16:creationId xmlns:a16="http://schemas.microsoft.com/office/drawing/2014/main" id="{019C5B08-6A88-4C43-966B-9FEF4BE5C8AA}"/>
                  </a:ext>
                </a:extLst>
              </p:cNvPr>
              <p:cNvSpPr txBox="1"/>
              <p:nvPr/>
            </p:nvSpPr>
            <p:spPr>
              <a:xfrm>
                <a:off x="5359149" y="2012293"/>
                <a:ext cx="1375527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 부분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관리자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메인페이지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쿼리문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작성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인증코드 작성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Logic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6FE694B-B6C4-403E-BACE-3E29DEBC1E01}"/>
                </a:ext>
              </a:extLst>
            </p:cNvPr>
            <p:cNvGrpSpPr/>
            <p:nvPr/>
          </p:nvGrpSpPr>
          <p:grpSpPr>
            <a:xfrm>
              <a:off x="3577549" y="1729838"/>
              <a:ext cx="1696271" cy="4754136"/>
              <a:chOff x="3650701" y="1364078"/>
              <a:chExt cx="1696271" cy="475413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52A0673-ED70-4291-AB4E-03D9E2900FA2}"/>
                  </a:ext>
                </a:extLst>
              </p:cNvPr>
              <p:cNvSpPr/>
              <p:nvPr/>
            </p:nvSpPr>
            <p:spPr>
              <a:xfrm>
                <a:off x="3672709" y="1918116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47">
                <a:extLst>
                  <a:ext uri="{FF2B5EF4-FFF2-40B4-BE49-F238E27FC236}">
                    <a16:creationId xmlns:a16="http://schemas.microsoft.com/office/drawing/2014/main" id="{FC9FF316-AEE3-48AA-8A80-41FC6AE70833}"/>
                  </a:ext>
                </a:extLst>
              </p:cNvPr>
              <p:cNvSpPr/>
              <p:nvPr/>
            </p:nvSpPr>
            <p:spPr>
              <a:xfrm>
                <a:off x="3650701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48">
                <a:extLst>
                  <a:ext uri="{FF2B5EF4-FFF2-40B4-BE49-F238E27FC236}">
                    <a16:creationId xmlns:a16="http://schemas.microsoft.com/office/drawing/2014/main" id="{E8B83B27-46AA-4D0C-BA5C-D59FD7625402}"/>
                  </a:ext>
                </a:extLst>
              </p:cNvPr>
              <p:cNvSpPr txBox="1"/>
              <p:nvPr/>
            </p:nvSpPr>
            <p:spPr>
              <a:xfrm>
                <a:off x="3657736" y="1390784"/>
                <a:ext cx="14866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양상철</a:t>
                </a:r>
              </a:p>
            </p:txBody>
          </p:sp>
          <p:sp>
            <p:nvSpPr>
              <p:cNvPr id="134" name="TextBox 49">
                <a:extLst>
                  <a:ext uri="{FF2B5EF4-FFF2-40B4-BE49-F238E27FC236}">
                    <a16:creationId xmlns:a16="http://schemas.microsoft.com/office/drawing/2014/main" id="{DCF9C9BD-6016-432B-8B20-E50365FAA2E2}"/>
                  </a:ext>
                </a:extLst>
              </p:cNvPr>
              <p:cNvSpPr txBox="1"/>
              <p:nvPr/>
            </p:nvSpPr>
            <p:spPr>
              <a:xfrm>
                <a:off x="3729859" y="1977611"/>
                <a:ext cx="143161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endParaRPr lang="en-US" altLang="ko-KR" sz="4000"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000">
                    <a:latin typeface="나눔스퀘어 ExtraBold"/>
                    <a:ea typeface="나눔스퀘어 ExtraBold"/>
                  </a:rPr>
                  <a:t>      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AA21C8-8AE3-491F-9594-8EA311CACFEA}"/>
                  </a:ext>
                </a:extLst>
              </p:cNvPr>
              <p:cNvSpPr txBox="1"/>
              <p:nvPr/>
            </p:nvSpPr>
            <p:spPr>
              <a:xfrm>
                <a:off x="3744499" y="2002479"/>
                <a:ext cx="160247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메인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상세페이지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회원가입 유효성 체크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발표</a:t>
                </a: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B7FBA6C-0E0A-42B7-9D70-F3D350129AA0}"/>
                </a:ext>
              </a:extLst>
            </p:cNvPr>
            <p:cNvGrpSpPr/>
            <p:nvPr/>
          </p:nvGrpSpPr>
          <p:grpSpPr>
            <a:xfrm>
              <a:off x="8551107" y="1748330"/>
              <a:ext cx="1616444" cy="4752041"/>
              <a:chOff x="1985611" y="1364078"/>
              <a:chExt cx="1616444" cy="4752041"/>
            </a:xfrm>
          </p:grpSpPr>
          <p:sp>
            <p:nvSpPr>
              <p:cNvPr id="130" name="직사각형 45">
                <a:extLst>
                  <a:ext uri="{FF2B5EF4-FFF2-40B4-BE49-F238E27FC236}">
                    <a16:creationId xmlns:a16="http://schemas.microsoft.com/office/drawing/2014/main" id="{555F693C-5989-4F2A-8E7F-0827ABF5795F}"/>
                  </a:ext>
                </a:extLst>
              </p:cNvPr>
              <p:cNvSpPr/>
              <p:nvPr/>
            </p:nvSpPr>
            <p:spPr>
              <a:xfrm>
                <a:off x="1985611" y="1916021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41">
                <a:extLst>
                  <a:ext uri="{FF2B5EF4-FFF2-40B4-BE49-F238E27FC236}">
                    <a16:creationId xmlns:a16="http://schemas.microsoft.com/office/drawing/2014/main" id="{05766100-0E81-47DC-8E67-68C00B66BE37}"/>
                  </a:ext>
                </a:extLst>
              </p:cNvPr>
              <p:cNvSpPr/>
              <p:nvPr/>
            </p:nvSpPr>
            <p:spPr>
              <a:xfrm>
                <a:off x="1991572" y="1364078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42">
                <a:extLst>
                  <a:ext uri="{FF2B5EF4-FFF2-40B4-BE49-F238E27FC236}">
                    <a16:creationId xmlns:a16="http://schemas.microsoft.com/office/drawing/2014/main" id="{8A005404-A594-4D36-9750-53D0479A2C1E}"/>
                  </a:ext>
                </a:extLst>
              </p:cNvPr>
              <p:cNvSpPr txBox="1"/>
              <p:nvPr/>
            </p:nvSpPr>
            <p:spPr>
              <a:xfrm>
                <a:off x="1990464" y="1404817"/>
                <a:ext cx="161159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신우형</a:t>
                </a:r>
              </a:p>
            </p:txBody>
          </p:sp>
          <p:sp>
            <p:nvSpPr>
              <p:cNvPr id="129" name="TextBox 44">
                <a:extLst>
                  <a:ext uri="{FF2B5EF4-FFF2-40B4-BE49-F238E27FC236}">
                    <a16:creationId xmlns:a16="http://schemas.microsoft.com/office/drawing/2014/main" id="{B950E0AE-BF7D-44EA-B0C2-D9E268531003}"/>
                  </a:ext>
                </a:extLst>
              </p:cNvPr>
              <p:cNvSpPr txBox="1"/>
              <p:nvPr/>
            </p:nvSpPr>
            <p:spPr>
              <a:xfrm>
                <a:off x="2054056" y="1991803"/>
                <a:ext cx="137552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파이어베이스</a:t>
                </a: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du</a:t>
                </a: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altLang="ko-KR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심부름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소켓통신</a:t>
                </a:r>
                <a:b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(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채팅 서비스 구현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)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구글 지도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AB9B923-0E23-4115-B7AD-54511C2DF7D9}"/>
                </a:ext>
              </a:extLst>
            </p:cNvPr>
            <p:cNvGrpSpPr/>
            <p:nvPr/>
          </p:nvGrpSpPr>
          <p:grpSpPr>
            <a:xfrm>
              <a:off x="6897555" y="1745970"/>
              <a:ext cx="1540866" cy="4752041"/>
              <a:chOff x="6970707" y="1380210"/>
              <a:chExt cx="1540866" cy="4752041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E599161-A105-4BB9-8DDD-759EDEE544B5}"/>
                  </a:ext>
                </a:extLst>
              </p:cNvPr>
              <p:cNvSpPr/>
              <p:nvPr/>
            </p:nvSpPr>
            <p:spPr>
              <a:xfrm>
                <a:off x="6970707" y="1932153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FDBCFD0-890D-4CE2-A04B-2DA78B0E4207}"/>
                  </a:ext>
                </a:extLst>
              </p:cNvPr>
              <p:cNvSpPr/>
              <p:nvPr/>
            </p:nvSpPr>
            <p:spPr>
              <a:xfrm>
                <a:off x="6982629" y="1380210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BF0106-2C88-494D-BE33-B371AA42AB77}"/>
                  </a:ext>
                </a:extLst>
              </p:cNvPr>
              <p:cNvSpPr txBox="1"/>
              <p:nvPr/>
            </p:nvSpPr>
            <p:spPr>
              <a:xfrm>
                <a:off x="6980138" y="1382850"/>
                <a:ext cx="1517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PL</a:t>
                </a:r>
                <a:r>
                  <a:rPr lang="en-US" altLang="ko-KR" sz="2000" b="1" dirty="0"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2000" b="1" dirty="0">
                    <a:latin typeface="나눔스퀘어 ExtraBold"/>
                    <a:ea typeface="나눔스퀘어 ExtraBold"/>
                  </a:rPr>
                  <a:t>이지혜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50D432E-2A70-421F-9787-7AF560276310}"/>
                  </a:ext>
                </a:extLst>
              </p:cNvPr>
              <p:cNvSpPr txBox="1"/>
              <p:nvPr/>
            </p:nvSpPr>
            <p:spPr>
              <a:xfrm>
                <a:off x="7033817" y="1991274"/>
                <a:ext cx="1414781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데이터 입력 </a:t>
                </a:r>
                <a:b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작업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 거래 페이지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네이버 아이디 로그인 </a:t>
                </a: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en-US" altLang="ko-KR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marL="0" indent="0">
                  <a:buFont typeface="Arial"/>
                  <a:buNone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Etc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PPT</a:t>
                </a:r>
                <a:r>
                  <a:rPr lang="ko-KR" altLang="en-US" sz="120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구성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endParaRPr lang="ko-KR" altLang="en-US" sz="120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cxnSp>
          <p:nvCxnSpPr>
            <p:cNvPr id="142" name="직선 연결선 6">
              <a:extLst>
                <a:ext uri="{FF2B5EF4-FFF2-40B4-BE49-F238E27FC236}">
                  <a16:creationId xmlns:a16="http://schemas.microsoft.com/office/drawing/2014/main" id="{7F6C0A63-D7D7-4F81-842E-1334131519E2}"/>
                </a:ext>
              </a:extLst>
            </p:cNvPr>
            <p:cNvCxnSpPr>
              <a:cxnSpLocks/>
            </p:cNvCxnSpPr>
            <p:nvPr/>
          </p:nvCxnSpPr>
          <p:spPr>
            <a:xfrm>
              <a:off x="785501" y="1013313"/>
              <a:ext cx="113150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74AB0C4-B662-48EA-89B1-27FC7A012FE5}"/>
                </a:ext>
              </a:extLst>
            </p:cNvPr>
            <p:cNvGrpSpPr/>
            <p:nvPr/>
          </p:nvGrpSpPr>
          <p:grpSpPr>
            <a:xfrm>
              <a:off x="1873547" y="1730937"/>
              <a:ext cx="1612185" cy="4752041"/>
              <a:chOff x="8577210" y="1382842"/>
              <a:chExt cx="1612185" cy="4752041"/>
            </a:xfrm>
          </p:grpSpPr>
          <p:sp>
            <p:nvSpPr>
              <p:cNvPr id="144" name="직사각형 55">
                <a:extLst>
                  <a:ext uri="{FF2B5EF4-FFF2-40B4-BE49-F238E27FC236}">
                    <a16:creationId xmlns:a16="http://schemas.microsoft.com/office/drawing/2014/main" id="{81D2C922-1FA5-4E52-8E3C-2BD07B4494AD}"/>
                  </a:ext>
                </a:extLst>
              </p:cNvPr>
              <p:cNvSpPr/>
              <p:nvPr/>
            </p:nvSpPr>
            <p:spPr>
              <a:xfrm>
                <a:off x="8637869" y="1382842"/>
                <a:ext cx="1528944" cy="428586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56">
                <a:extLst>
                  <a:ext uri="{FF2B5EF4-FFF2-40B4-BE49-F238E27FC236}">
                    <a16:creationId xmlns:a16="http://schemas.microsoft.com/office/drawing/2014/main" id="{82C2C0C4-14A0-4473-B8B7-888F3CBCD9FC}"/>
                  </a:ext>
                </a:extLst>
              </p:cNvPr>
              <p:cNvSpPr txBox="1"/>
              <p:nvPr/>
            </p:nvSpPr>
            <p:spPr>
              <a:xfrm>
                <a:off x="8577210" y="1400023"/>
                <a:ext cx="161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나눔스퀘어 ExtraBold"/>
                    <a:ea typeface="나눔스퀘어 ExtraBold"/>
                  </a:rPr>
                  <a:t>CREW </a:t>
                </a:r>
                <a:r>
                  <a:rPr lang="ko-KR" altLang="en-US" sz="2000" b="1" dirty="0" err="1">
                    <a:latin typeface="나눔스퀘어 ExtraBold"/>
                    <a:ea typeface="나눔스퀘어 ExtraBold"/>
                  </a:rPr>
                  <a:t>조기설</a:t>
                </a:r>
                <a:endParaRPr lang="ko-KR" altLang="en-US" sz="2000" b="1" dirty="0"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47" name="직사각형 58">
                <a:extLst>
                  <a:ext uri="{FF2B5EF4-FFF2-40B4-BE49-F238E27FC236}">
                    <a16:creationId xmlns:a16="http://schemas.microsoft.com/office/drawing/2014/main" id="{2C81E522-CB05-4463-A625-92D774C97CF2}"/>
                  </a:ext>
                </a:extLst>
              </p:cNvPr>
              <p:cNvSpPr/>
              <p:nvPr/>
            </p:nvSpPr>
            <p:spPr>
              <a:xfrm>
                <a:off x="8625947" y="1934785"/>
                <a:ext cx="1528944" cy="4200098"/>
              </a:xfrm>
              <a:prstGeom prst="rect">
                <a:avLst/>
              </a:prstGeom>
              <a:solidFill>
                <a:srgbClr val="6FC9C1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57">
                <a:extLst>
                  <a:ext uri="{FF2B5EF4-FFF2-40B4-BE49-F238E27FC236}">
                    <a16:creationId xmlns:a16="http://schemas.microsoft.com/office/drawing/2014/main" id="{37F8F82E-8551-4EC7-A934-B556F6F4B924}"/>
                  </a:ext>
                </a:extLst>
              </p:cNvPr>
              <p:cNvSpPr txBox="1"/>
              <p:nvPr/>
            </p:nvSpPr>
            <p:spPr>
              <a:xfrm>
                <a:off x="8689057" y="1993906"/>
                <a:ext cx="1414782" cy="338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Database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DB 연동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 err="1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Procedure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  <a:p>
                <a:pPr lvl="0"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Web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기획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, 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설계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카카오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oven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</a:t>
                </a:r>
                <a:b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</a:b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Bootstrap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활용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중고거래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마이 페이지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UI</a:t>
                </a: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 구현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결제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marL="171450" indent="-171450">
                  <a:buFont typeface="Arial"/>
                  <a:buChar char="•"/>
                  <a:defRPr/>
                </a:pPr>
                <a:r>
                  <a:rPr lang="ko-KR" altLang="en-US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휴대폰 인증 </a:t>
                </a:r>
                <a:r>
                  <a:rPr lang="en-US" altLang="ko-KR" sz="1200" dirty="0">
                    <a:ln w="9525">
                      <a:solidFill>
                        <a:srgbClr val="677787">
                          <a:alpha val="15000"/>
                        </a:srgbClr>
                      </a:solidFill>
                    </a:ln>
                    <a:latin typeface="나눔스퀘어"/>
                    <a:ea typeface="나눔스퀘어"/>
                  </a:rPr>
                  <a:t>API</a:t>
                </a:r>
              </a:p>
              <a:p>
                <a:pPr lvl="0">
                  <a:defRPr/>
                </a:pPr>
                <a:endParaRPr lang="ko-KR" altLang="en-US" sz="1200" dirty="0">
                  <a:ln w="9525">
                    <a:solidFill>
                      <a:srgbClr val="677787">
                        <a:alpha val="15000"/>
                      </a:srgbClr>
                    </a:solidFill>
                  </a:ln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FC5070-C215-46F5-BB24-F5CAED07E7BD}"/>
                </a:ext>
              </a:extLst>
            </p:cNvPr>
            <p:cNvSpPr/>
            <p:nvPr/>
          </p:nvSpPr>
          <p:spPr>
            <a:xfrm>
              <a:off x="1001416" y="1072435"/>
              <a:ext cx="3662039" cy="536384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Front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8F9A20F-D93A-4E61-AA28-323D5D1FBDD4}"/>
                </a:ext>
              </a:extLst>
            </p:cNvPr>
            <p:cNvSpPr/>
            <p:nvPr/>
          </p:nvSpPr>
          <p:spPr>
            <a:xfrm>
              <a:off x="7571632" y="1113033"/>
              <a:ext cx="3662039" cy="509471"/>
            </a:xfrm>
            <a:prstGeom prst="rect">
              <a:avLst/>
            </a:prstGeom>
            <a:solidFill>
              <a:srgbClr val="FF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schemeClr val="tx1"/>
                  </a:solidFill>
                </a:rPr>
                <a:t>Back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E6A18ED-27DA-4F2D-84B3-C2C080A28A9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D1D6BCD3-7FBB-4B79-802E-C34E39FE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D01D2C-1D88-48D4-903B-B345F7F5E0F8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79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BB6E55F-2B53-40F9-A1D0-86FB55BCEE52}"/>
              </a:ext>
            </a:extLst>
          </p:cNvPr>
          <p:cNvSpPr/>
          <p:nvPr/>
        </p:nvSpPr>
        <p:spPr>
          <a:xfrm rot="5400000">
            <a:off x="8736756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14333AF2-2DCF-4468-9F63-757D7F29ED0F}"/>
              </a:ext>
            </a:extLst>
          </p:cNvPr>
          <p:cNvGrpSpPr/>
          <p:nvPr/>
        </p:nvGrpSpPr>
        <p:grpSpPr>
          <a:xfrm>
            <a:off x="8998373" y="3075671"/>
            <a:ext cx="1547217" cy="1035784"/>
            <a:chOff x="8351463" y="2676831"/>
            <a:chExt cx="1547217" cy="1035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CDE3D9-2DFB-4836-AB3E-CACE15503EFD}"/>
                </a:ext>
              </a:extLst>
            </p:cNvPr>
            <p:cNvSpPr txBox="1"/>
            <p:nvPr/>
          </p:nvSpPr>
          <p:spPr>
            <a:xfrm>
              <a:off x="8351463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6B6CC-8AF3-4D32-936A-4D305ADECA98}"/>
                </a:ext>
              </a:extLst>
            </p:cNvPr>
            <p:cNvSpPr txBox="1"/>
            <p:nvPr/>
          </p:nvSpPr>
          <p:spPr>
            <a:xfrm>
              <a:off x="8351463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7" name="Isosceles Triangle 2">
            <a:extLst>
              <a:ext uri="{FF2B5EF4-FFF2-40B4-BE49-F238E27FC236}">
                <a16:creationId xmlns:a16="http://schemas.microsoft.com/office/drawing/2014/main" id="{18606518-D4A1-4672-A4B5-ADBD0B5A36F0}"/>
              </a:ext>
            </a:extLst>
          </p:cNvPr>
          <p:cNvSpPr/>
          <p:nvPr/>
        </p:nvSpPr>
        <p:spPr>
          <a:xfrm rot="5400000">
            <a:off x="6252925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B864E-EF30-4BEF-8A25-2ADA2029F7EF}"/>
              </a:ext>
            </a:extLst>
          </p:cNvPr>
          <p:cNvGrpSpPr/>
          <p:nvPr/>
        </p:nvGrpSpPr>
        <p:grpSpPr>
          <a:xfrm>
            <a:off x="6514543" y="3075671"/>
            <a:ext cx="1547217" cy="1035784"/>
            <a:chOff x="6197150" y="2676831"/>
            <a:chExt cx="1547217" cy="10357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EB6709-7579-46EE-8CF6-F27C68FF1066}"/>
                </a:ext>
              </a:extLst>
            </p:cNvPr>
            <p:cNvSpPr txBox="1"/>
            <p:nvPr/>
          </p:nvSpPr>
          <p:spPr>
            <a:xfrm>
              <a:off x="619715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5B1F-CC8B-4406-8DAA-D7D98E85E925}"/>
                </a:ext>
              </a:extLst>
            </p:cNvPr>
            <p:cNvSpPr txBox="1"/>
            <p:nvPr/>
          </p:nvSpPr>
          <p:spPr>
            <a:xfrm>
              <a:off x="619715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1" name="Isosceles Triangle 2">
            <a:extLst>
              <a:ext uri="{FF2B5EF4-FFF2-40B4-BE49-F238E27FC236}">
                <a16:creationId xmlns:a16="http://schemas.microsoft.com/office/drawing/2014/main" id="{6004F2C2-4356-4708-BB35-3228193E3BC2}"/>
              </a:ext>
            </a:extLst>
          </p:cNvPr>
          <p:cNvSpPr/>
          <p:nvPr/>
        </p:nvSpPr>
        <p:spPr>
          <a:xfrm rot="5400000">
            <a:off x="3759569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4FF480-FEEB-49CC-8505-FF29364ADF74}"/>
              </a:ext>
            </a:extLst>
          </p:cNvPr>
          <p:cNvGrpSpPr/>
          <p:nvPr/>
        </p:nvGrpSpPr>
        <p:grpSpPr>
          <a:xfrm>
            <a:off x="4021187" y="3075671"/>
            <a:ext cx="1547217" cy="1035784"/>
            <a:chOff x="4332760" y="2676831"/>
            <a:chExt cx="1547217" cy="1035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3BA1A-2824-4C31-8FB6-C539265D4F9F}"/>
                </a:ext>
              </a:extLst>
            </p:cNvPr>
            <p:cNvSpPr txBox="1"/>
            <p:nvPr/>
          </p:nvSpPr>
          <p:spPr>
            <a:xfrm>
              <a:off x="4332760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207B0-2024-4387-AA86-66EA4E7A425D}"/>
                </a:ext>
              </a:extLst>
            </p:cNvPr>
            <p:cNvSpPr txBox="1"/>
            <p:nvPr/>
          </p:nvSpPr>
          <p:spPr>
            <a:xfrm>
              <a:off x="4332760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sp>
        <p:nvSpPr>
          <p:cNvPr id="15" name="Isosceles Triangle 2">
            <a:extLst>
              <a:ext uri="{FF2B5EF4-FFF2-40B4-BE49-F238E27FC236}">
                <a16:creationId xmlns:a16="http://schemas.microsoft.com/office/drawing/2014/main" id="{19C1ECAE-3D95-411E-A3A3-AD7800A6FF1E}"/>
              </a:ext>
            </a:extLst>
          </p:cNvPr>
          <p:cNvSpPr/>
          <p:nvPr/>
        </p:nvSpPr>
        <p:spPr>
          <a:xfrm rot="5400000">
            <a:off x="1275738" y="2042655"/>
            <a:ext cx="2179506" cy="2537688"/>
          </a:xfrm>
          <a:custGeom>
            <a:avLst/>
            <a:gdLst/>
            <a:ahLst/>
            <a:cxnLst/>
            <a:rect l="l" t="t" r="r" b="b"/>
            <a:pathLst>
              <a:path w="1800201" h="2096048">
                <a:moveTo>
                  <a:pt x="0" y="1195948"/>
                </a:moveTo>
                <a:cubicBezTo>
                  <a:pt x="0" y="761309"/>
                  <a:pt x="308064" y="398623"/>
                  <a:pt x="717763" y="314375"/>
                </a:cubicBezTo>
                <a:lnTo>
                  <a:pt x="900100" y="0"/>
                </a:lnTo>
                <a:lnTo>
                  <a:pt x="1082438" y="314375"/>
                </a:lnTo>
                <a:cubicBezTo>
                  <a:pt x="1492137" y="398623"/>
                  <a:pt x="1800201" y="761309"/>
                  <a:pt x="1800201" y="1195948"/>
                </a:cubicBezTo>
                <a:cubicBezTo>
                  <a:pt x="1800201" y="1693060"/>
                  <a:pt x="1397213" y="2096048"/>
                  <a:pt x="900101" y="2096048"/>
                </a:cubicBezTo>
                <a:cubicBezTo>
                  <a:pt x="402988" y="2096048"/>
                  <a:pt x="0" y="1693060"/>
                  <a:pt x="0" y="11959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F858B-100F-4278-9D07-4C2B5AFCCCE3}"/>
              </a:ext>
            </a:extLst>
          </p:cNvPr>
          <p:cNvGrpSpPr/>
          <p:nvPr/>
        </p:nvGrpSpPr>
        <p:grpSpPr>
          <a:xfrm>
            <a:off x="1537356" y="3075671"/>
            <a:ext cx="1547217" cy="1035784"/>
            <a:chOff x="1929038" y="2676831"/>
            <a:chExt cx="1547217" cy="1035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30A35-6838-4D5F-8470-236C56F51B1A}"/>
                </a:ext>
              </a:extLst>
            </p:cNvPr>
            <p:cNvSpPr txBox="1"/>
            <p:nvPr/>
          </p:nvSpPr>
          <p:spPr>
            <a:xfrm>
              <a:off x="1929038" y="2676831"/>
              <a:ext cx="1547217" cy="276999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Infographics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7ADA0-7A84-44A4-BC6B-3C0025F2DC6F}"/>
                </a:ext>
              </a:extLst>
            </p:cNvPr>
            <p:cNvSpPr txBox="1"/>
            <p:nvPr/>
          </p:nvSpPr>
          <p:spPr>
            <a:xfrm>
              <a:off x="1929038" y="2881618"/>
              <a:ext cx="1547217" cy="830997"/>
            </a:xfrm>
            <a:prstGeom prst="rect">
              <a:avLst/>
            </a:prstGeom>
            <a:noFill/>
          </p:spPr>
          <p:txBody>
            <a:bodyPr wrap="square" lIns="180000" rtlCol="0" anchor="ctr">
              <a:spAutoFit/>
            </a:bodyPr>
            <a:lstStyle/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  <a:p>
              <a:pPr marL="171459" indent="-171459"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</a:rPr>
                <a:t>Add Text Here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1FE250-4FEC-40B6-91CF-72CCA4FB1595}"/>
              </a:ext>
            </a:extLst>
          </p:cNvPr>
          <p:cNvGrpSpPr/>
          <p:nvPr/>
        </p:nvGrpSpPr>
        <p:grpSpPr>
          <a:xfrm>
            <a:off x="1106375" y="4636695"/>
            <a:ext cx="2195160" cy="1081951"/>
            <a:chOff x="1062658" y="3986014"/>
            <a:chExt cx="1728192" cy="1081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384AA2-F9E3-4D45-9FB0-79E74C4451F1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AD7A1-9209-4CBA-B350-FD92A67E5BF0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E784C7-C0D3-4DFA-BBDB-3B709A8C0D81}"/>
              </a:ext>
            </a:extLst>
          </p:cNvPr>
          <p:cNvGrpSpPr/>
          <p:nvPr/>
        </p:nvGrpSpPr>
        <p:grpSpPr>
          <a:xfrm>
            <a:off x="3590206" y="4636695"/>
            <a:ext cx="2195160" cy="1081951"/>
            <a:chOff x="1062658" y="3986014"/>
            <a:chExt cx="1728192" cy="10819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C05AF-1A58-4D7B-985B-34F983EC25E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26CFA5-AEA1-4DE7-AE49-69680DF9B05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B51AB-8223-46B0-9C25-F4F61682ED11}"/>
              </a:ext>
            </a:extLst>
          </p:cNvPr>
          <p:cNvGrpSpPr/>
          <p:nvPr/>
        </p:nvGrpSpPr>
        <p:grpSpPr>
          <a:xfrm>
            <a:off x="6083562" y="4636695"/>
            <a:ext cx="2195160" cy="1081951"/>
            <a:chOff x="1062658" y="3986014"/>
            <a:chExt cx="1728192" cy="1081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80F9B-D2CC-4510-95D0-5251A6CB070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78FF99-2126-4F45-A993-53C6B11A1AD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8E1076-70BD-4D59-8896-409E41CCB9E6}"/>
              </a:ext>
            </a:extLst>
          </p:cNvPr>
          <p:cNvGrpSpPr/>
          <p:nvPr/>
        </p:nvGrpSpPr>
        <p:grpSpPr>
          <a:xfrm>
            <a:off x="8567392" y="4636695"/>
            <a:ext cx="2195160" cy="1081951"/>
            <a:chOff x="1062658" y="3986014"/>
            <a:chExt cx="1728192" cy="10819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8A6196-9302-44D8-96D7-1EEF6E4D389E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805F4-9819-4235-97FE-14828077FA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Isosceles Triangle 51">
            <a:extLst>
              <a:ext uri="{FF2B5EF4-FFF2-40B4-BE49-F238E27FC236}">
                <a16:creationId xmlns:a16="http://schemas.microsoft.com/office/drawing/2014/main" id="{A717E720-00C8-4167-A4B7-763A85C0C494}"/>
              </a:ext>
            </a:extLst>
          </p:cNvPr>
          <p:cNvSpPr/>
          <p:nvPr/>
        </p:nvSpPr>
        <p:spPr>
          <a:xfrm>
            <a:off x="2050604" y="26483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788D7E32-AA15-49DE-99F1-B254AFBFD7EB}"/>
              </a:ext>
            </a:extLst>
          </p:cNvPr>
          <p:cNvSpPr/>
          <p:nvPr/>
        </p:nvSpPr>
        <p:spPr>
          <a:xfrm rot="5400000">
            <a:off x="7071164" y="2604377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D5A505DB-19AA-4AB7-860B-D6BAE77BD1AB}"/>
              </a:ext>
            </a:extLst>
          </p:cNvPr>
          <p:cNvSpPr/>
          <p:nvPr/>
        </p:nvSpPr>
        <p:spPr>
          <a:xfrm flipH="1">
            <a:off x="4475795" y="26270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1ADDCAA-4E6E-404D-A6FB-64D4F85CCD72}"/>
              </a:ext>
            </a:extLst>
          </p:cNvPr>
          <p:cNvSpPr/>
          <p:nvPr/>
        </p:nvSpPr>
        <p:spPr>
          <a:xfrm>
            <a:off x="9574922" y="26856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254C1EFB-F4B2-4AA0-B35A-FFF7BA431087}"/>
              </a:ext>
            </a:extLst>
          </p:cNvPr>
          <p:cNvGrpSpPr/>
          <p:nvPr/>
        </p:nvGrpSpPr>
        <p:grpSpPr>
          <a:xfrm>
            <a:off x="622652" y="1690044"/>
            <a:ext cx="4616235" cy="5167956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380E52-1D0A-4B74-8FF9-A95BEDD94DB2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223768-6DCE-46B5-9419-9963E7CF2C64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383934-FF46-404C-B8B8-B6EDB23B53F2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6380A3-C70A-46B4-9DFD-1FBE45EFBE7B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D0996C-2682-4BEC-8F0E-135D541F6265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57AD66-69F6-470B-A47A-6B1ADAD24063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00FE85-7F40-400D-8BBE-F07E478C3EAA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88C2FC-4177-431F-89DF-17755F6CDEEA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01DFD2-2423-4F8A-A864-4D5F079E9942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3B2B7D-A191-4282-B14D-29FB7CF4D1D2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F22977-1A9C-48EC-9BB9-4F09F4232E27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29D99-AD57-4764-BA83-FB4DEECC23A1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63A92D-DE1C-4666-8830-E7C5FFB8CC62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80EA4A-88B8-4159-A996-8084045C28EC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99331-394D-45B6-BD73-A7F3EB6CAB3B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E81A89-B131-4B5F-A599-58DB48F5DFE0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9D97FF-1693-4DCD-9069-5FAD61CEFA9A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9A0573-B083-4F69-8A02-6F4383FBCF85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B8E2C-200F-44AA-8FAE-E099FD2747D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2040D5-0A90-4BC4-B425-EC172E4D3319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69578E-6800-4265-AD62-15D942C9FD4A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CB29-EFBA-49A5-9F6A-F43B60C16C71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703B6-22E9-46A1-8666-21F0C0B1D48E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22D8C5-9616-4613-9BB1-8A4CAA078D26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4ECECC-DA10-4AF2-B3A2-B00316B37ECF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FA9773-A3CB-44D5-B204-B9EB654565B2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59614C-F891-4BAB-A48E-9109B4718753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24ACC0-CE64-4486-B5C0-2FA657625CC5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B089-144E-4F30-8B48-45340D70A22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EA9E6AA-33EA-42E2-8F0C-D4C74BFD9D5F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D923F9-AC76-45FA-9953-018CC30304D0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D12F60-6D1E-4AC7-9B59-D0346C032E8E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170A05-FB70-4A17-B80E-90D3F93C0032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C2DC7C-6F6D-49C6-B6D7-B1DF2AD548BB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E32A1C-2FA1-4A3F-93CC-D328533E85E9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547A15-2464-445C-BE89-CE198A118F4F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B98FA-6BC9-4A08-856F-1605C0BE415F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20CE51-BF11-4C54-BAA5-7BFA899BC92E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B25EA2-AA5A-455F-8EA6-B12E4DB307EC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EABC2F-0657-4CA9-9D44-7ED730EEE3D4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B85E46-164F-40C8-80AA-3683CAC653FD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D768046-17DF-4C90-9057-EFDC242AC181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ECC4A75-8B55-4BC6-B379-E3B79FCFABD5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B8060-C7C3-4622-A82B-343E94B65EBF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5F6D2D-B446-4172-BC13-D1BC16889997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F95015-3138-4B4D-903F-B3257283EB97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777878-4560-4FDC-8B8F-73880DA275C7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D6D27F-453C-45B7-8C61-9E843EB7D088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4B5C6F-6112-4615-AFF0-62AAB2A201FE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4F0E40-EFF3-462E-B3BE-DFE765B9F908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B0D4A3-4587-48F6-88A1-1429E6AECAAA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3E09D0-AFBE-40FF-80BE-D27D015C1C98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B82D1D-735B-4573-A258-A234A37274F7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F2039D-79AF-48F1-9957-20998718F675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D019BF-55CF-45F3-9CC1-5B17482A7918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CFC20D-8E79-4195-ABD9-31C3914B2E45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4CBFFE-2273-4EF0-91E3-151255B7C27A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9A1D26-153B-4571-8C1E-2418AA1BB79F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FD8C64-4C5A-4E52-B5A1-AA82961545C9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E8C96F6-500D-42A5-901A-B490E58674F3}"/>
              </a:ext>
            </a:extLst>
          </p:cNvPr>
          <p:cNvSpPr txBox="1"/>
          <p:nvPr/>
        </p:nvSpPr>
        <p:spPr>
          <a:xfrm>
            <a:off x="5442045" y="189237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B0AE6-60DD-4E61-B031-84E8DE742501}"/>
              </a:ext>
            </a:extLst>
          </p:cNvPr>
          <p:cNvSpPr txBox="1"/>
          <p:nvPr/>
        </p:nvSpPr>
        <p:spPr>
          <a:xfrm>
            <a:off x="6611361" y="1830821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65" name="Oval 21">
            <a:extLst>
              <a:ext uri="{FF2B5EF4-FFF2-40B4-BE49-F238E27FC236}">
                <a16:creationId xmlns:a16="http://schemas.microsoft.com/office/drawing/2014/main" id="{599566D9-BFB9-4660-851C-55BDEB5D76CF}"/>
              </a:ext>
            </a:extLst>
          </p:cNvPr>
          <p:cNvSpPr>
            <a:spLocks noChangeAspect="1"/>
          </p:cNvSpPr>
          <p:nvPr/>
        </p:nvSpPr>
        <p:spPr>
          <a:xfrm>
            <a:off x="5521716" y="3142904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6" name="Rounded Rectangle 27">
            <a:extLst>
              <a:ext uri="{FF2B5EF4-FFF2-40B4-BE49-F238E27FC236}">
                <a16:creationId xmlns:a16="http://schemas.microsoft.com/office/drawing/2014/main" id="{A14EE563-D5AA-4BE4-A704-6FC3E70A0352}"/>
              </a:ext>
            </a:extLst>
          </p:cNvPr>
          <p:cNvSpPr/>
          <p:nvPr/>
        </p:nvSpPr>
        <p:spPr>
          <a:xfrm>
            <a:off x="5521748" y="5572856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7" name="Rounded Rectangle 7">
            <a:extLst>
              <a:ext uri="{FF2B5EF4-FFF2-40B4-BE49-F238E27FC236}">
                <a16:creationId xmlns:a16="http://schemas.microsoft.com/office/drawing/2014/main" id="{A16B2F81-AF9C-4E10-A48A-731E5D1F75DD}"/>
              </a:ext>
            </a:extLst>
          </p:cNvPr>
          <p:cNvSpPr/>
          <p:nvPr/>
        </p:nvSpPr>
        <p:spPr>
          <a:xfrm>
            <a:off x="5533595" y="4398566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3CB398D6-A242-4941-A877-F59C90274F82}"/>
              </a:ext>
            </a:extLst>
          </p:cNvPr>
          <p:cNvSpPr/>
          <p:nvPr/>
        </p:nvSpPr>
        <p:spPr>
          <a:xfrm>
            <a:off x="8632892" y="5557553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9" name="Rounded Rectangle 7">
            <a:extLst>
              <a:ext uri="{FF2B5EF4-FFF2-40B4-BE49-F238E27FC236}">
                <a16:creationId xmlns:a16="http://schemas.microsoft.com/office/drawing/2014/main" id="{3F84392C-25A1-44CB-AD88-4C668BBDF3A3}"/>
              </a:ext>
            </a:extLst>
          </p:cNvPr>
          <p:cNvSpPr/>
          <p:nvPr/>
        </p:nvSpPr>
        <p:spPr>
          <a:xfrm>
            <a:off x="8705613" y="3154328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21560BD9-16D7-48F0-834B-F874EB7BA62A}"/>
              </a:ext>
            </a:extLst>
          </p:cNvPr>
          <p:cNvSpPr/>
          <p:nvPr/>
        </p:nvSpPr>
        <p:spPr>
          <a:xfrm>
            <a:off x="8597826" y="4424331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F63BED-9F9E-4178-968B-56C3ADCD4F97}"/>
              </a:ext>
            </a:extLst>
          </p:cNvPr>
          <p:cNvGrpSpPr/>
          <p:nvPr/>
        </p:nvGrpSpPr>
        <p:grpSpPr>
          <a:xfrm>
            <a:off x="6114172" y="2924897"/>
            <a:ext cx="2594207" cy="858180"/>
            <a:chOff x="2113657" y="4283314"/>
            <a:chExt cx="3647460" cy="85818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EDAFD-207B-488E-9CED-F9E88DE2327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22D913-60F3-4839-95B1-C0625DEE3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777B34-2530-4D68-A0CC-80944952126F}"/>
              </a:ext>
            </a:extLst>
          </p:cNvPr>
          <p:cNvGrpSpPr/>
          <p:nvPr/>
        </p:nvGrpSpPr>
        <p:grpSpPr>
          <a:xfrm>
            <a:off x="9165599" y="2924897"/>
            <a:ext cx="2594207" cy="858180"/>
            <a:chOff x="2113657" y="4283314"/>
            <a:chExt cx="3647460" cy="85818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F9237-2DFA-4750-8E85-CBE37C4AD01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DE650F-756B-4500-8A39-2BD629A13FF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3822AE-4F9F-4EEF-B5DC-4753BCF6632B}"/>
              </a:ext>
            </a:extLst>
          </p:cNvPr>
          <p:cNvGrpSpPr/>
          <p:nvPr/>
        </p:nvGrpSpPr>
        <p:grpSpPr>
          <a:xfrm>
            <a:off x="6114172" y="4114718"/>
            <a:ext cx="2594207" cy="858180"/>
            <a:chOff x="2113657" y="4283314"/>
            <a:chExt cx="3647460" cy="8581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B31791-69EA-45BA-9BFC-5270871638F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D9BC56-881D-4747-9FD3-13F93D6FCC4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C20D13-341A-4508-81AB-3C4A0D1449F5}"/>
              </a:ext>
            </a:extLst>
          </p:cNvPr>
          <p:cNvGrpSpPr/>
          <p:nvPr/>
        </p:nvGrpSpPr>
        <p:grpSpPr>
          <a:xfrm>
            <a:off x="9165599" y="4114718"/>
            <a:ext cx="2594207" cy="858180"/>
            <a:chOff x="2113657" y="4283314"/>
            <a:chExt cx="3647460" cy="8581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5AC120-BDF7-4826-BE02-0CF6FC99166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204A0D-DB3F-4C50-8223-6D219C452A6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27E1FE-74F8-4A84-A78B-FEDF8119EAAE}"/>
              </a:ext>
            </a:extLst>
          </p:cNvPr>
          <p:cNvGrpSpPr/>
          <p:nvPr/>
        </p:nvGrpSpPr>
        <p:grpSpPr>
          <a:xfrm>
            <a:off x="6114172" y="5304537"/>
            <a:ext cx="2594207" cy="858180"/>
            <a:chOff x="2113657" y="4283314"/>
            <a:chExt cx="3647460" cy="858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8DF030-9443-4561-8587-2F9B5289D3F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5BF9A07-30A0-4CEE-ABF0-120FF89AC3C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99D8BA-CA47-4A15-8D46-A5F7E8BFB031}"/>
              </a:ext>
            </a:extLst>
          </p:cNvPr>
          <p:cNvGrpSpPr/>
          <p:nvPr/>
        </p:nvGrpSpPr>
        <p:grpSpPr>
          <a:xfrm>
            <a:off x="9165599" y="5304537"/>
            <a:ext cx="2594207" cy="858180"/>
            <a:chOff x="2113657" y="4283314"/>
            <a:chExt cx="3647460" cy="8581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578ECD-F644-4093-847D-EA61794377E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8DA46E-9D89-44CB-A8BA-55CD5353750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69661-2CBC-4E7E-99BD-C91B4436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99C2-0DC0-47D4-ACA7-2C4A0354FED4}"/>
              </a:ext>
            </a:extLst>
          </p:cNvPr>
          <p:cNvSpPr txBox="1"/>
          <p:nvPr/>
        </p:nvSpPr>
        <p:spPr>
          <a:xfrm>
            <a:off x="712187" y="2021528"/>
            <a:ext cx="1955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/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B7529BEB-B830-4384-9B77-E265468A873F}"/>
              </a:ext>
            </a:extLst>
          </p:cNvPr>
          <p:cNvSpPr/>
          <p:nvPr/>
        </p:nvSpPr>
        <p:spPr>
          <a:xfrm>
            <a:off x="712187" y="2540359"/>
            <a:ext cx="2856789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 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A5F5FD6A-324B-488B-B7FC-722B8151A4A0}"/>
              </a:ext>
            </a:extLst>
          </p:cNvPr>
          <p:cNvSpPr/>
          <p:nvPr/>
        </p:nvSpPr>
        <p:spPr>
          <a:xfrm>
            <a:off x="712187" y="2945304"/>
            <a:ext cx="35777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8387B-43EA-4051-9D80-477D65B287D6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9454D6-913F-44E4-80AD-5082AFBA0AB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69425C3-C509-48E3-B0D9-3F3C8E578E2F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3BE4A-D5CE-4F27-AC06-D03A047509DE}"/>
              </a:ext>
            </a:extLst>
          </p:cNvPr>
          <p:cNvGrpSpPr/>
          <p:nvPr/>
        </p:nvGrpSpPr>
        <p:grpSpPr>
          <a:xfrm>
            <a:off x="3662115" y="2167820"/>
            <a:ext cx="2032964" cy="2032964"/>
            <a:chOff x="664114" y="1809963"/>
            <a:chExt cx="1698539" cy="16985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DA33AB-2CCB-452B-AD81-93BFC674314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4A6C035E-61E0-4979-B497-E4A4672EE57B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6FB08-D94E-4378-967F-3CDAFCD03471}"/>
              </a:ext>
            </a:extLst>
          </p:cNvPr>
          <p:cNvGrpSpPr/>
          <p:nvPr/>
        </p:nvGrpSpPr>
        <p:grpSpPr>
          <a:xfrm>
            <a:off x="6378231" y="2167820"/>
            <a:ext cx="2032964" cy="2032964"/>
            <a:chOff x="664114" y="1809963"/>
            <a:chExt cx="1698539" cy="16985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BB27-A4BD-4B3F-B5F8-B01E9AAB5AAB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" name="Pie 17">
              <a:extLst>
                <a:ext uri="{FF2B5EF4-FFF2-40B4-BE49-F238E27FC236}">
                  <a16:creationId xmlns:a16="http://schemas.microsoft.com/office/drawing/2014/main" id="{0A2D9F01-F032-4146-8A27-4D252DF905B3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BA2F8-EE90-4091-AE64-D22413800B38}"/>
              </a:ext>
            </a:extLst>
          </p:cNvPr>
          <p:cNvGrpSpPr/>
          <p:nvPr/>
        </p:nvGrpSpPr>
        <p:grpSpPr>
          <a:xfrm>
            <a:off x="9106068" y="2167820"/>
            <a:ext cx="2032964" cy="2032964"/>
            <a:chOff x="664114" y="1809963"/>
            <a:chExt cx="1698539" cy="16985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E479AB-B281-4858-85A4-8E7E19F286A5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1" name="Pie 20">
              <a:extLst>
                <a:ext uri="{FF2B5EF4-FFF2-40B4-BE49-F238E27FC236}">
                  <a16:creationId xmlns:a16="http://schemas.microsoft.com/office/drawing/2014/main" id="{068DCFD7-3E07-4AE5-8E96-A1B8CA5E0872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A7EB2-3EF6-42B4-8A04-387CC203649D}"/>
              </a:ext>
            </a:extLst>
          </p:cNvPr>
          <p:cNvGrpSpPr/>
          <p:nvPr/>
        </p:nvGrpSpPr>
        <p:grpSpPr>
          <a:xfrm>
            <a:off x="947780" y="2167296"/>
            <a:ext cx="2032964" cy="2032964"/>
            <a:chOff x="664114" y="1809963"/>
            <a:chExt cx="1698539" cy="169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022C43-23E5-4D04-8400-9F6979D60591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4" name="Pie 23">
              <a:extLst>
                <a:ext uri="{FF2B5EF4-FFF2-40B4-BE49-F238E27FC236}">
                  <a16:creationId xmlns:a16="http://schemas.microsoft.com/office/drawing/2014/main" id="{B6450225-5F33-46C8-B9E3-8C17A20A91EA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896C1B-9E0B-44F8-B232-01F9E82835CE}"/>
              </a:ext>
            </a:extLst>
          </p:cNvPr>
          <p:cNvSpPr txBox="1"/>
          <p:nvPr/>
        </p:nvSpPr>
        <p:spPr>
          <a:xfrm>
            <a:off x="4030720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42F8E-0548-4E57-BE8F-6AC95CC217A8}"/>
              </a:ext>
            </a:extLst>
          </p:cNvPr>
          <p:cNvSpPr txBox="1"/>
          <p:nvPr/>
        </p:nvSpPr>
        <p:spPr>
          <a:xfrm>
            <a:off x="6746836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4D664-073D-424C-ABE0-AF3470E95435}"/>
              </a:ext>
            </a:extLst>
          </p:cNvPr>
          <p:cNvSpPr txBox="1"/>
          <p:nvPr/>
        </p:nvSpPr>
        <p:spPr>
          <a:xfrm>
            <a:off x="9474673" y="3435541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1A0A1-B355-407A-B0C3-5D5620F17523}"/>
              </a:ext>
            </a:extLst>
          </p:cNvPr>
          <p:cNvSpPr txBox="1"/>
          <p:nvPr/>
        </p:nvSpPr>
        <p:spPr>
          <a:xfrm>
            <a:off x="1316385" y="3435017"/>
            <a:ext cx="12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7001E-0882-4551-B9EB-CDA266DA09A9}"/>
              </a:ext>
            </a:extLst>
          </p:cNvPr>
          <p:cNvSpPr txBox="1"/>
          <p:nvPr/>
        </p:nvSpPr>
        <p:spPr>
          <a:xfrm>
            <a:off x="3750644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1939-5338-4E62-BD63-0E19529D99C2}"/>
              </a:ext>
            </a:extLst>
          </p:cNvPr>
          <p:cNvSpPr txBox="1"/>
          <p:nvPr/>
        </p:nvSpPr>
        <p:spPr>
          <a:xfrm>
            <a:off x="6466760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6C83D-863C-4628-9550-766CA9E129F6}"/>
              </a:ext>
            </a:extLst>
          </p:cNvPr>
          <p:cNvSpPr txBox="1"/>
          <p:nvPr/>
        </p:nvSpPr>
        <p:spPr>
          <a:xfrm>
            <a:off x="9194597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324D0-6F87-460B-998E-0BF408F93323}"/>
              </a:ext>
            </a:extLst>
          </p:cNvPr>
          <p:cNvSpPr txBox="1"/>
          <p:nvPr/>
        </p:nvSpPr>
        <p:spPr>
          <a:xfrm>
            <a:off x="1036309" y="1788519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A2680D1E-68C0-47F1-ABEB-61D8C3E4C465}"/>
              </a:ext>
            </a:extLst>
          </p:cNvPr>
          <p:cNvSpPr/>
          <p:nvPr/>
        </p:nvSpPr>
        <p:spPr>
          <a:xfrm>
            <a:off x="3662115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4" name="Rounded Rectangle 59">
            <a:extLst>
              <a:ext uri="{FF2B5EF4-FFF2-40B4-BE49-F238E27FC236}">
                <a16:creationId xmlns:a16="http://schemas.microsoft.com/office/drawing/2014/main" id="{F0F9D6C1-0733-4B60-8E36-B108CE4A7237}"/>
              </a:ext>
            </a:extLst>
          </p:cNvPr>
          <p:cNvSpPr/>
          <p:nvPr/>
        </p:nvSpPr>
        <p:spPr>
          <a:xfrm>
            <a:off x="6378231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5" name="Rounded Rectangle 60">
            <a:extLst>
              <a:ext uri="{FF2B5EF4-FFF2-40B4-BE49-F238E27FC236}">
                <a16:creationId xmlns:a16="http://schemas.microsoft.com/office/drawing/2014/main" id="{12556ED4-5C04-440A-AD44-2BDE2044C831}"/>
              </a:ext>
            </a:extLst>
          </p:cNvPr>
          <p:cNvSpPr/>
          <p:nvPr/>
        </p:nvSpPr>
        <p:spPr>
          <a:xfrm>
            <a:off x="9106068" y="4348781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6" name="Rounded Rectangle 61">
            <a:extLst>
              <a:ext uri="{FF2B5EF4-FFF2-40B4-BE49-F238E27FC236}">
                <a16:creationId xmlns:a16="http://schemas.microsoft.com/office/drawing/2014/main" id="{E4CDA216-6EB9-4FAB-B441-C9D9712F3725}"/>
              </a:ext>
            </a:extLst>
          </p:cNvPr>
          <p:cNvSpPr/>
          <p:nvPr/>
        </p:nvSpPr>
        <p:spPr>
          <a:xfrm>
            <a:off x="947780" y="4348257"/>
            <a:ext cx="2032964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F94F4-8A85-4BCC-92A3-C030C220C068}"/>
              </a:ext>
            </a:extLst>
          </p:cNvPr>
          <p:cNvSpPr txBox="1"/>
          <p:nvPr/>
        </p:nvSpPr>
        <p:spPr>
          <a:xfrm>
            <a:off x="3742689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82307-A548-4511-882E-1DB43A147EA7}"/>
              </a:ext>
            </a:extLst>
          </p:cNvPr>
          <p:cNvSpPr txBox="1"/>
          <p:nvPr/>
        </p:nvSpPr>
        <p:spPr>
          <a:xfrm>
            <a:off x="6458805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CCC7F-121C-411F-8B05-B90AA5791D37}"/>
              </a:ext>
            </a:extLst>
          </p:cNvPr>
          <p:cNvSpPr txBox="1"/>
          <p:nvPr/>
        </p:nvSpPr>
        <p:spPr>
          <a:xfrm>
            <a:off x="9186642" y="4893386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A5574-3B2D-4F84-92C5-C9D699F00016}"/>
              </a:ext>
            </a:extLst>
          </p:cNvPr>
          <p:cNvSpPr txBox="1"/>
          <p:nvPr/>
        </p:nvSpPr>
        <p:spPr>
          <a:xfrm>
            <a:off x="1028354" y="4892862"/>
            <a:ext cx="18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36407-AE42-44E5-AC5C-CC8EF2E70226}"/>
              </a:ext>
            </a:extLst>
          </p:cNvPr>
          <p:cNvSpPr txBox="1"/>
          <p:nvPr/>
        </p:nvSpPr>
        <p:spPr>
          <a:xfrm>
            <a:off x="3946896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B7C96-CCFA-4628-AC7E-9ED987D9A56D}"/>
              </a:ext>
            </a:extLst>
          </p:cNvPr>
          <p:cNvSpPr txBox="1"/>
          <p:nvPr/>
        </p:nvSpPr>
        <p:spPr>
          <a:xfrm>
            <a:off x="6663012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2B011-2D76-4E13-A26E-3D4A9A9A98BA}"/>
              </a:ext>
            </a:extLst>
          </p:cNvPr>
          <p:cNvSpPr txBox="1"/>
          <p:nvPr/>
        </p:nvSpPr>
        <p:spPr>
          <a:xfrm>
            <a:off x="9390849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83A8-60E0-4F8B-BD1B-34A275965D2B}"/>
              </a:ext>
            </a:extLst>
          </p:cNvPr>
          <p:cNvSpPr txBox="1"/>
          <p:nvPr/>
        </p:nvSpPr>
        <p:spPr>
          <a:xfrm>
            <a:off x="1232561" y="4442698"/>
            <a:ext cx="146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594B308-2D83-4EF6-917C-7A1B067EC2DE}"/>
              </a:ext>
            </a:extLst>
          </p:cNvPr>
          <p:cNvSpPr/>
          <p:nvPr/>
        </p:nvSpPr>
        <p:spPr>
          <a:xfrm rot="2700000">
            <a:off x="4500986" y="2412588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618B391-4A21-47AA-9C3A-DB666D378CCA}"/>
              </a:ext>
            </a:extLst>
          </p:cNvPr>
          <p:cNvSpPr/>
          <p:nvPr/>
        </p:nvSpPr>
        <p:spPr>
          <a:xfrm>
            <a:off x="1730530" y="2512216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44C876CE-7796-4260-8358-06699EDF4F41}"/>
              </a:ext>
            </a:extLst>
          </p:cNvPr>
          <p:cNvSpPr/>
          <p:nvPr/>
        </p:nvSpPr>
        <p:spPr>
          <a:xfrm>
            <a:off x="9876491" y="2482950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6C576CE3-9B05-4E4D-9399-1D47238301BB}"/>
              </a:ext>
            </a:extLst>
          </p:cNvPr>
          <p:cNvSpPr/>
          <p:nvPr/>
        </p:nvSpPr>
        <p:spPr>
          <a:xfrm rot="18805991">
            <a:off x="7127097" y="2466188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E4706-8B1B-46B0-8C54-541F519C40D1}"/>
              </a:ext>
            </a:extLst>
          </p:cNvPr>
          <p:cNvSpPr/>
          <p:nvPr/>
        </p:nvSpPr>
        <p:spPr>
          <a:xfrm>
            <a:off x="19052" y="341528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5AD323-F355-4AF6-BFED-5882017585A2}"/>
              </a:ext>
            </a:extLst>
          </p:cNvPr>
          <p:cNvSpPr/>
          <p:nvPr/>
        </p:nvSpPr>
        <p:spPr>
          <a:xfrm>
            <a:off x="9051979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F93B0-5120-4C1A-90B5-7B8C766EF45C}"/>
              </a:ext>
            </a:extLst>
          </p:cNvPr>
          <p:cNvSpPr/>
          <p:nvPr/>
        </p:nvSpPr>
        <p:spPr>
          <a:xfrm flipH="1">
            <a:off x="7746476" y="2025456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8CE61A-5262-4A84-8AC8-EBF8F359024C}"/>
              </a:ext>
            </a:extLst>
          </p:cNvPr>
          <p:cNvSpPr/>
          <p:nvPr/>
        </p:nvSpPr>
        <p:spPr>
          <a:xfrm rot="19441999" flipH="1">
            <a:off x="7223179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A2CD91-B629-49FB-8A1A-0E03D46EC882}"/>
              </a:ext>
            </a:extLst>
          </p:cNvPr>
          <p:cNvSpPr/>
          <p:nvPr/>
        </p:nvSpPr>
        <p:spPr>
          <a:xfrm rot="2158001">
            <a:off x="9575275" y="2691392"/>
            <a:ext cx="892121" cy="1147912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5384" h="663156">
                <a:moveTo>
                  <a:pt x="0" y="663156"/>
                </a:moveTo>
                <a:cubicBezTo>
                  <a:pt x="23453" y="598458"/>
                  <a:pt x="36663" y="556045"/>
                  <a:pt x="70629" y="494582"/>
                </a:cubicBezTo>
                <a:cubicBezTo>
                  <a:pt x="65800" y="483348"/>
                  <a:pt x="60654" y="469061"/>
                  <a:pt x="59037" y="454504"/>
                </a:cubicBezTo>
                <a:cubicBezTo>
                  <a:pt x="50950" y="372823"/>
                  <a:pt x="88151" y="312168"/>
                  <a:pt x="147997" y="262027"/>
                </a:cubicBezTo>
                <a:cubicBezTo>
                  <a:pt x="204608" y="215121"/>
                  <a:pt x="271732" y="186816"/>
                  <a:pt x="339665" y="160128"/>
                </a:cubicBezTo>
                <a:cubicBezTo>
                  <a:pt x="384954" y="142336"/>
                  <a:pt x="427816" y="118883"/>
                  <a:pt x="462591" y="83299"/>
                </a:cubicBezTo>
                <a:cubicBezTo>
                  <a:pt x="484427" y="60654"/>
                  <a:pt x="501410" y="35584"/>
                  <a:pt x="511924" y="0"/>
                </a:cubicBezTo>
                <a:cubicBezTo>
                  <a:pt x="520011" y="49332"/>
                  <a:pt x="511924" y="93004"/>
                  <a:pt x="507880" y="136675"/>
                </a:cubicBezTo>
                <a:cubicBezTo>
                  <a:pt x="498984" y="234531"/>
                  <a:pt x="473913" y="328343"/>
                  <a:pt x="417303" y="410833"/>
                </a:cubicBezTo>
                <a:cubicBezTo>
                  <a:pt x="367162" y="482810"/>
                  <a:pt x="296802" y="520820"/>
                  <a:pt x="211077" y="533759"/>
                </a:cubicBezTo>
                <a:cubicBezTo>
                  <a:pt x="170641" y="539421"/>
                  <a:pt x="131822" y="542655"/>
                  <a:pt x="93812" y="525672"/>
                </a:cubicBezTo>
                <a:cubicBezTo>
                  <a:pt x="79255" y="519202"/>
                  <a:pt x="79255" y="529716"/>
                  <a:pt x="76020" y="536994"/>
                </a:cubicBezTo>
                <a:cubicBezTo>
                  <a:pt x="61463" y="567726"/>
                  <a:pt x="50950" y="599266"/>
                  <a:pt x="43671" y="632424"/>
                </a:cubicBezTo>
                <a:cubicBezTo>
                  <a:pt x="37201" y="663156"/>
                  <a:pt x="37201" y="663156"/>
                  <a:pt x="0" y="663156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03BC9-A199-4694-8F66-9242E2ED175A}"/>
              </a:ext>
            </a:extLst>
          </p:cNvPr>
          <p:cNvSpPr/>
          <p:nvPr/>
        </p:nvSpPr>
        <p:spPr>
          <a:xfrm rot="2508811" flipH="1">
            <a:off x="8344366" y="1647821"/>
            <a:ext cx="1001842" cy="1079739"/>
          </a:xfrm>
          <a:custGeom>
            <a:avLst/>
            <a:gdLst>
              <a:gd name="connsiteX0" fmla="*/ 0 w 509497"/>
              <a:gd name="connsiteY0" fmla="*/ 663156 h 663155"/>
              <a:gd name="connsiteX1" fmla="*/ 84916 w 509497"/>
              <a:gd name="connsiteY1" fmla="*/ 475531 h 663155"/>
              <a:gd name="connsiteX2" fmla="*/ 59037 w 509497"/>
              <a:gd name="connsiteY2" fmla="*/ 454504 h 663155"/>
              <a:gd name="connsiteX3" fmla="*/ 147997 w 509497"/>
              <a:gd name="connsiteY3" fmla="*/ 262027 h 663155"/>
              <a:gd name="connsiteX4" fmla="*/ 339665 w 509497"/>
              <a:gd name="connsiteY4" fmla="*/ 160128 h 663155"/>
              <a:gd name="connsiteX5" fmla="*/ 462591 w 509497"/>
              <a:gd name="connsiteY5" fmla="*/ 83299 h 663155"/>
              <a:gd name="connsiteX6" fmla="*/ 511924 w 509497"/>
              <a:gd name="connsiteY6" fmla="*/ 0 h 663155"/>
              <a:gd name="connsiteX7" fmla="*/ 507880 w 509497"/>
              <a:gd name="connsiteY7" fmla="*/ 136675 h 663155"/>
              <a:gd name="connsiteX8" fmla="*/ 417303 w 509497"/>
              <a:gd name="connsiteY8" fmla="*/ 410833 h 663155"/>
              <a:gd name="connsiteX9" fmla="*/ 211077 w 509497"/>
              <a:gd name="connsiteY9" fmla="*/ 533759 h 663155"/>
              <a:gd name="connsiteX10" fmla="*/ 93812 w 509497"/>
              <a:gd name="connsiteY10" fmla="*/ 525672 h 663155"/>
              <a:gd name="connsiteX11" fmla="*/ 76020 w 509497"/>
              <a:gd name="connsiteY11" fmla="*/ 536994 h 663155"/>
              <a:gd name="connsiteX12" fmla="*/ 43671 w 509497"/>
              <a:gd name="connsiteY12" fmla="*/ 632424 h 663155"/>
              <a:gd name="connsiteX13" fmla="*/ 0 w 509497"/>
              <a:gd name="connsiteY13" fmla="*/ 663156 h 663155"/>
              <a:gd name="connsiteX0" fmla="*/ 0 w 515384"/>
              <a:gd name="connsiteY0" fmla="*/ 663156 h 663156"/>
              <a:gd name="connsiteX1" fmla="*/ 84916 w 515384"/>
              <a:gd name="connsiteY1" fmla="*/ 475531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7773 w 515384"/>
              <a:gd name="connsiteY1" fmla="*/ 489819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15384"/>
              <a:gd name="connsiteY0" fmla="*/ 663156 h 663156"/>
              <a:gd name="connsiteX1" fmla="*/ 70629 w 515384"/>
              <a:gd name="connsiteY1" fmla="*/ 494582 h 663156"/>
              <a:gd name="connsiteX2" fmla="*/ 59037 w 515384"/>
              <a:gd name="connsiteY2" fmla="*/ 454504 h 663156"/>
              <a:gd name="connsiteX3" fmla="*/ 147997 w 515384"/>
              <a:gd name="connsiteY3" fmla="*/ 262027 h 663156"/>
              <a:gd name="connsiteX4" fmla="*/ 339665 w 515384"/>
              <a:gd name="connsiteY4" fmla="*/ 160128 h 663156"/>
              <a:gd name="connsiteX5" fmla="*/ 462591 w 515384"/>
              <a:gd name="connsiteY5" fmla="*/ 83299 h 663156"/>
              <a:gd name="connsiteX6" fmla="*/ 511924 w 515384"/>
              <a:gd name="connsiteY6" fmla="*/ 0 h 663156"/>
              <a:gd name="connsiteX7" fmla="*/ 507880 w 515384"/>
              <a:gd name="connsiteY7" fmla="*/ 136675 h 663156"/>
              <a:gd name="connsiteX8" fmla="*/ 417303 w 515384"/>
              <a:gd name="connsiteY8" fmla="*/ 410833 h 663156"/>
              <a:gd name="connsiteX9" fmla="*/ 211077 w 515384"/>
              <a:gd name="connsiteY9" fmla="*/ 533759 h 663156"/>
              <a:gd name="connsiteX10" fmla="*/ 93812 w 515384"/>
              <a:gd name="connsiteY10" fmla="*/ 525672 h 663156"/>
              <a:gd name="connsiteX11" fmla="*/ 76020 w 515384"/>
              <a:gd name="connsiteY11" fmla="*/ 536994 h 663156"/>
              <a:gd name="connsiteX12" fmla="*/ 43671 w 515384"/>
              <a:gd name="connsiteY12" fmla="*/ 632424 h 663156"/>
              <a:gd name="connsiteX13" fmla="*/ 0 w 515384"/>
              <a:gd name="connsiteY13" fmla="*/ 663156 h 663156"/>
              <a:gd name="connsiteX0" fmla="*/ 0 w 547653"/>
              <a:gd name="connsiteY0" fmla="*/ 630020 h 645486"/>
              <a:gd name="connsiteX1" fmla="*/ 102898 w 547653"/>
              <a:gd name="connsiteY1" fmla="*/ 494582 h 645486"/>
              <a:gd name="connsiteX2" fmla="*/ 91306 w 547653"/>
              <a:gd name="connsiteY2" fmla="*/ 454504 h 645486"/>
              <a:gd name="connsiteX3" fmla="*/ 180266 w 547653"/>
              <a:gd name="connsiteY3" fmla="*/ 262027 h 645486"/>
              <a:gd name="connsiteX4" fmla="*/ 371934 w 547653"/>
              <a:gd name="connsiteY4" fmla="*/ 160128 h 645486"/>
              <a:gd name="connsiteX5" fmla="*/ 494860 w 547653"/>
              <a:gd name="connsiteY5" fmla="*/ 83299 h 645486"/>
              <a:gd name="connsiteX6" fmla="*/ 544193 w 547653"/>
              <a:gd name="connsiteY6" fmla="*/ 0 h 645486"/>
              <a:gd name="connsiteX7" fmla="*/ 540149 w 547653"/>
              <a:gd name="connsiteY7" fmla="*/ 136675 h 645486"/>
              <a:gd name="connsiteX8" fmla="*/ 449572 w 547653"/>
              <a:gd name="connsiteY8" fmla="*/ 410833 h 645486"/>
              <a:gd name="connsiteX9" fmla="*/ 243346 w 547653"/>
              <a:gd name="connsiteY9" fmla="*/ 533759 h 645486"/>
              <a:gd name="connsiteX10" fmla="*/ 126081 w 547653"/>
              <a:gd name="connsiteY10" fmla="*/ 525672 h 645486"/>
              <a:gd name="connsiteX11" fmla="*/ 108289 w 547653"/>
              <a:gd name="connsiteY11" fmla="*/ 536994 h 645486"/>
              <a:gd name="connsiteX12" fmla="*/ 75940 w 547653"/>
              <a:gd name="connsiteY12" fmla="*/ 632424 h 645486"/>
              <a:gd name="connsiteX13" fmla="*/ 0 w 547653"/>
              <a:gd name="connsiteY13" fmla="*/ 630020 h 645486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5158"/>
              <a:gd name="connsiteX1" fmla="*/ 102898 w 547653"/>
              <a:gd name="connsiteY1" fmla="*/ 494582 h 645158"/>
              <a:gd name="connsiteX2" fmla="*/ 91306 w 547653"/>
              <a:gd name="connsiteY2" fmla="*/ 454504 h 645158"/>
              <a:gd name="connsiteX3" fmla="*/ 180266 w 547653"/>
              <a:gd name="connsiteY3" fmla="*/ 262027 h 645158"/>
              <a:gd name="connsiteX4" fmla="*/ 371934 w 547653"/>
              <a:gd name="connsiteY4" fmla="*/ 160128 h 645158"/>
              <a:gd name="connsiteX5" fmla="*/ 494860 w 547653"/>
              <a:gd name="connsiteY5" fmla="*/ 83299 h 645158"/>
              <a:gd name="connsiteX6" fmla="*/ 544193 w 547653"/>
              <a:gd name="connsiteY6" fmla="*/ 0 h 645158"/>
              <a:gd name="connsiteX7" fmla="*/ 540149 w 547653"/>
              <a:gd name="connsiteY7" fmla="*/ 136675 h 645158"/>
              <a:gd name="connsiteX8" fmla="*/ 449572 w 547653"/>
              <a:gd name="connsiteY8" fmla="*/ 410833 h 645158"/>
              <a:gd name="connsiteX9" fmla="*/ 243346 w 547653"/>
              <a:gd name="connsiteY9" fmla="*/ 533759 h 645158"/>
              <a:gd name="connsiteX10" fmla="*/ 126081 w 547653"/>
              <a:gd name="connsiteY10" fmla="*/ 525672 h 645158"/>
              <a:gd name="connsiteX11" fmla="*/ 108289 w 547653"/>
              <a:gd name="connsiteY11" fmla="*/ 536994 h 645158"/>
              <a:gd name="connsiteX12" fmla="*/ 22954 w 547653"/>
              <a:gd name="connsiteY12" fmla="*/ 631993 h 645158"/>
              <a:gd name="connsiteX13" fmla="*/ 0 w 547653"/>
              <a:gd name="connsiteY13" fmla="*/ 630020 h 645158"/>
              <a:gd name="connsiteX0" fmla="*/ 0 w 547653"/>
              <a:gd name="connsiteY0" fmla="*/ 630020 h 647713"/>
              <a:gd name="connsiteX1" fmla="*/ 102898 w 547653"/>
              <a:gd name="connsiteY1" fmla="*/ 494582 h 647713"/>
              <a:gd name="connsiteX2" fmla="*/ 91306 w 547653"/>
              <a:gd name="connsiteY2" fmla="*/ 454504 h 647713"/>
              <a:gd name="connsiteX3" fmla="*/ 180266 w 547653"/>
              <a:gd name="connsiteY3" fmla="*/ 262027 h 647713"/>
              <a:gd name="connsiteX4" fmla="*/ 371934 w 547653"/>
              <a:gd name="connsiteY4" fmla="*/ 160128 h 647713"/>
              <a:gd name="connsiteX5" fmla="*/ 494860 w 547653"/>
              <a:gd name="connsiteY5" fmla="*/ 83299 h 647713"/>
              <a:gd name="connsiteX6" fmla="*/ 544193 w 547653"/>
              <a:gd name="connsiteY6" fmla="*/ 0 h 647713"/>
              <a:gd name="connsiteX7" fmla="*/ 540149 w 547653"/>
              <a:gd name="connsiteY7" fmla="*/ 136675 h 647713"/>
              <a:gd name="connsiteX8" fmla="*/ 449572 w 547653"/>
              <a:gd name="connsiteY8" fmla="*/ 410833 h 647713"/>
              <a:gd name="connsiteX9" fmla="*/ 243346 w 547653"/>
              <a:gd name="connsiteY9" fmla="*/ 533759 h 647713"/>
              <a:gd name="connsiteX10" fmla="*/ 126081 w 547653"/>
              <a:gd name="connsiteY10" fmla="*/ 525672 h 647713"/>
              <a:gd name="connsiteX11" fmla="*/ 108289 w 547653"/>
              <a:gd name="connsiteY11" fmla="*/ 536994 h 647713"/>
              <a:gd name="connsiteX12" fmla="*/ 24265 w 547653"/>
              <a:gd name="connsiteY12" fmla="*/ 635301 h 647713"/>
              <a:gd name="connsiteX13" fmla="*/ 0 w 547653"/>
              <a:gd name="connsiteY13" fmla="*/ 630020 h 647713"/>
              <a:gd name="connsiteX0" fmla="*/ 0 w 550025"/>
              <a:gd name="connsiteY0" fmla="*/ 627898 h 647273"/>
              <a:gd name="connsiteX1" fmla="*/ 105270 w 550025"/>
              <a:gd name="connsiteY1" fmla="*/ 494582 h 647273"/>
              <a:gd name="connsiteX2" fmla="*/ 93678 w 550025"/>
              <a:gd name="connsiteY2" fmla="*/ 454504 h 647273"/>
              <a:gd name="connsiteX3" fmla="*/ 182638 w 550025"/>
              <a:gd name="connsiteY3" fmla="*/ 262027 h 647273"/>
              <a:gd name="connsiteX4" fmla="*/ 374306 w 550025"/>
              <a:gd name="connsiteY4" fmla="*/ 160128 h 647273"/>
              <a:gd name="connsiteX5" fmla="*/ 497232 w 550025"/>
              <a:gd name="connsiteY5" fmla="*/ 83299 h 647273"/>
              <a:gd name="connsiteX6" fmla="*/ 546565 w 550025"/>
              <a:gd name="connsiteY6" fmla="*/ 0 h 647273"/>
              <a:gd name="connsiteX7" fmla="*/ 542521 w 550025"/>
              <a:gd name="connsiteY7" fmla="*/ 136675 h 647273"/>
              <a:gd name="connsiteX8" fmla="*/ 451944 w 550025"/>
              <a:gd name="connsiteY8" fmla="*/ 410833 h 647273"/>
              <a:gd name="connsiteX9" fmla="*/ 245718 w 550025"/>
              <a:gd name="connsiteY9" fmla="*/ 533759 h 647273"/>
              <a:gd name="connsiteX10" fmla="*/ 128453 w 550025"/>
              <a:gd name="connsiteY10" fmla="*/ 525672 h 647273"/>
              <a:gd name="connsiteX11" fmla="*/ 110661 w 550025"/>
              <a:gd name="connsiteY11" fmla="*/ 536994 h 647273"/>
              <a:gd name="connsiteX12" fmla="*/ 26637 w 550025"/>
              <a:gd name="connsiteY12" fmla="*/ 635301 h 647273"/>
              <a:gd name="connsiteX13" fmla="*/ 0 w 550025"/>
              <a:gd name="connsiteY13" fmla="*/ 627898 h 647273"/>
              <a:gd name="connsiteX0" fmla="*/ 0 w 550025"/>
              <a:gd name="connsiteY0" fmla="*/ 627898 h 635501"/>
              <a:gd name="connsiteX1" fmla="*/ 105270 w 550025"/>
              <a:gd name="connsiteY1" fmla="*/ 494582 h 635501"/>
              <a:gd name="connsiteX2" fmla="*/ 93678 w 550025"/>
              <a:gd name="connsiteY2" fmla="*/ 454504 h 635501"/>
              <a:gd name="connsiteX3" fmla="*/ 182638 w 550025"/>
              <a:gd name="connsiteY3" fmla="*/ 262027 h 635501"/>
              <a:gd name="connsiteX4" fmla="*/ 374306 w 550025"/>
              <a:gd name="connsiteY4" fmla="*/ 160128 h 635501"/>
              <a:gd name="connsiteX5" fmla="*/ 497232 w 550025"/>
              <a:gd name="connsiteY5" fmla="*/ 83299 h 635501"/>
              <a:gd name="connsiteX6" fmla="*/ 546565 w 550025"/>
              <a:gd name="connsiteY6" fmla="*/ 0 h 635501"/>
              <a:gd name="connsiteX7" fmla="*/ 542521 w 550025"/>
              <a:gd name="connsiteY7" fmla="*/ 136675 h 635501"/>
              <a:gd name="connsiteX8" fmla="*/ 451944 w 550025"/>
              <a:gd name="connsiteY8" fmla="*/ 410833 h 635501"/>
              <a:gd name="connsiteX9" fmla="*/ 245718 w 550025"/>
              <a:gd name="connsiteY9" fmla="*/ 533759 h 635501"/>
              <a:gd name="connsiteX10" fmla="*/ 128453 w 550025"/>
              <a:gd name="connsiteY10" fmla="*/ 525672 h 635501"/>
              <a:gd name="connsiteX11" fmla="*/ 110661 w 550025"/>
              <a:gd name="connsiteY11" fmla="*/ 536994 h 635501"/>
              <a:gd name="connsiteX12" fmla="*/ 26637 w 550025"/>
              <a:gd name="connsiteY12" fmla="*/ 635301 h 635501"/>
              <a:gd name="connsiteX13" fmla="*/ 0 w 550025"/>
              <a:gd name="connsiteY13" fmla="*/ 627898 h 635501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9839"/>
              <a:gd name="connsiteY0" fmla="*/ 616169 h 623772"/>
              <a:gd name="connsiteX1" fmla="*/ 105270 w 579839"/>
              <a:gd name="connsiteY1" fmla="*/ 482853 h 623772"/>
              <a:gd name="connsiteX2" fmla="*/ 93678 w 579839"/>
              <a:gd name="connsiteY2" fmla="*/ 442775 h 623772"/>
              <a:gd name="connsiteX3" fmla="*/ 182638 w 579839"/>
              <a:gd name="connsiteY3" fmla="*/ 250298 h 623772"/>
              <a:gd name="connsiteX4" fmla="*/ 374306 w 579839"/>
              <a:gd name="connsiteY4" fmla="*/ 148399 h 623772"/>
              <a:gd name="connsiteX5" fmla="*/ 497232 w 579839"/>
              <a:gd name="connsiteY5" fmla="*/ 71570 h 623772"/>
              <a:gd name="connsiteX6" fmla="*/ 578770 w 579839"/>
              <a:gd name="connsiteY6" fmla="*/ 0 h 623772"/>
              <a:gd name="connsiteX7" fmla="*/ 542521 w 579839"/>
              <a:gd name="connsiteY7" fmla="*/ 124946 h 623772"/>
              <a:gd name="connsiteX8" fmla="*/ 451944 w 579839"/>
              <a:gd name="connsiteY8" fmla="*/ 399104 h 623772"/>
              <a:gd name="connsiteX9" fmla="*/ 245718 w 579839"/>
              <a:gd name="connsiteY9" fmla="*/ 522030 h 623772"/>
              <a:gd name="connsiteX10" fmla="*/ 128453 w 579839"/>
              <a:gd name="connsiteY10" fmla="*/ 513943 h 623772"/>
              <a:gd name="connsiteX11" fmla="*/ 110661 w 579839"/>
              <a:gd name="connsiteY11" fmla="*/ 525265 h 623772"/>
              <a:gd name="connsiteX12" fmla="*/ 26637 w 579839"/>
              <a:gd name="connsiteY12" fmla="*/ 623572 h 623772"/>
              <a:gd name="connsiteX13" fmla="*/ 0 w 579839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97232 w 578770"/>
              <a:gd name="connsiteY5" fmla="*/ 71570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74306 w 578770"/>
              <a:gd name="connsiteY4" fmla="*/ 148399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82638 w 578770"/>
              <a:gd name="connsiteY3" fmla="*/ 250298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61011 w 578770"/>
              <a:gd name="connsiteY4" fmla="*/ 132236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459 w 578770"/>
              <a:gd name="connsiteY3" fmla="*/ 240501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352836 w 578770"/>
              <a:gd name="connsiteY4" fmla="*/ 127057 h 623772"/>
              <a:gd name="connsiteX5" fmla="*/ 482316 w 578770"/>
              <a:gd name="connsiteY5" fmla="*/ 66766 h 623772"/>
              <a:gd name="connsiteX6" fmla="*/ 578770 w 578770"/>
              <a:gd name="connsiteY6" fmla="*/ 0 h 623772"/>
              <a:gd name="connsiteX7" fmla="*/ 542521 w 578770"/>
              <a:gd name="connsiteY7" fmla="*/ 124946 h 623772"/>
              <a:gd name="connsiteX8" fmla="*/ 451944 w 578770"/>
              <a:gd name="connsiteY8" fmla="*/ 399104 h 623772"/>
              <a:gd name="connsiteX9" fmla="*/ 245718 w 578770"/>
              <a:gd name="connsiteY9" fmla="*/ 522030 h 623772"/>
              <a:gd name="connsiteX10" fmla="*/ 128453 w 578770"/>
              <a:gd name="connsiteY10" fmla="*/ 513943 h 623772"/>
              <a:gd name="connsiteX11" fmla="*/ 110661 w 578770"/>
              <a:gd name="connsiteY11" fmla="*/ 525265 h 623772"/>
              <a:gd name="connsiteX12" fmla="*/ 26637 w 578770"/>
              <a:gd name="connsiteY12" fmla="*/ 623572 h 623772"/>
              <a:gd name="connsiteX13" fmla="*/ 0 w 578770"/>
              <a:gd name="connsiteY13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82316 w 578770"/>
              <a:gd name="connsiteY4" fmla="*/ 6676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3850 w 578770"/>
              <a:gd name="connsiteY3" fmla="*/ 186015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110661 w 578770"/>
              <a:gd name="connsiteY10" fmla="*/ 525265 h 623772"/>
              <a:gd name="connsiteX11" fmla="*/ 26637 w 578770"/>
              <a:gd name="connsiteY11" fmla="*/ 623572 h 623772"/>
              <a:gd name="connsiteX12" fmla="*/ 0 w 578770"/>
              <a:gd name="connsiteY12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207658 w 578770"/>
              <a:gd name="connsiteY3" fmla="*/ 193691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2711 w 578770"/>
              <a:gd name="connsiteY3" fmla="*/ 213666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  <a:gd name="connsiteX0" fmla="*/ 0 w 578770"/>
              <a:gd name="connsiteY0" fmla="*/ 616169 h 623772"/>
              <a:gd name="connsiteX1" fmla="*/ 105270 w 578770"/>
              <a:gd name="connsiteY1" fmla="*/ 482853 h 623772"/>
              <a:gd name="connsiteX2" fmla="*/ 93678 w 578770"/>
              <a:gd name="connsiteY2" fmla="*/ 442775 h 623772"/>
              <a:gd name="connsiteX3" fmla="*/ 176269 w 578770"/>
              <a:gd name="connsiteY3" fmla="*/ 216848 h 623772"/>
              <a:gd name="connsiteX4" fmla="*/ 467650 w 578770"/>
              <a:gd name="connsiteY4" fmla="*/ 66456 h 623772"/>
              <a:gd name="connsiteX5" fmla="*/ 578770 w 578770"/>
              <a:gd name="connsiteY5" fmla="*/ 0 h 623772"/>
              <a:gd name="connsiteX6" fmla="*/ 542521 w 578770"/>
              <a:gd name="connsiteY6" fmla="*/ 124946 h 623772"/>
              <a:gd name="connsiteX7" fmla="*/ 451944 w 578770"/>
              <a:gd name="connsiteY7" fmla="*/ 399104 h 623772"/>
              <a:gd name="connsiteX8" fmla="*/ 245718 w 578770"/>
              <a:gd name="connsiteY8" fmla="*/ 522030 h 623772"/>
              <a:gd name="connsiteX9" fmla="*/ 128453 w 578770"/>
              <a:gd name="connsiteY9" fmla="*/ 513943 h 623772"/>
              <a:gd name="connsiteX10" fmla="*/ 26637 w 578770"/>
              <a:gd name="connsiteY10" fmla="*/ 623572 h 623772"/>
              <a:gd name="connsiteX11" fmla="*/ 0 w 578770"/>
              <a:gd name="connsiteY11" fmla="*/ 616169 h 62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770" h="623772">
                <a:moveTo>
                  <a:pt x="0" y="616169"/>
                </a:moveTo>
                <a:cubicBezTo>
                  <a:pt x="26199" y="560333"/>
                  <a:pt x="71304" y="544316"/>
                  <a:pt x="105270" y="482853"/>
                </a:cubicBezTo>
                <a:cubicBezTo>
                  <a:pt x="100441" y="471619"/>
                  <a:pt x="95295" y="457332"/>
                  <a:pt x="93678" y="442775"/>
                </a:cubicBezTo>
                <a:cubicBezTo>
                  <a:pt x="85591" y="361094"/>
                  <a:pt x="113308" y="278933"/>
                  <a:pt x="176269" y="216848"/>
                </a:cubicBezTo>
                <a:cubicBezTo>
                  <a:pt x="229050" y="164801"/>
                  <a:pt x="400566" y="102597"/>
                  <a:pt x="467650" y="66456"/>
                </a:cubicBezTo>
                <a:cubicBezTo>
                  <a:pt x="534734" y="30315"/>
                  <a:pt x="542917" y="25726"/>
                  <a:pt x="578770" y="0"/>
                </a:cubicBezTo>
                <a:cubicBezTo>
                  <a:pt x="563329" y="51769"/>
                  <a:pt x="546565" y="81275"/>
                  <a:pt x="542521" y="124946"/>
                </a:cubicBezTo>
                <a:cubicBezTo>
                  <a:pt x="533625" y="222802"/>
                  <a:pt x="508554" y="316614"/>
                  <a:pt x="451944" y="399104"/>
                </a:cubicBezTo>
                <a:cubicBezTo>
                  <a:pt x="401803" y="471081"/>
                  <a:pt x="331443" y="509091"/>
                  <a:pt x="245718" y="522030"/>
                </a:cubicBezTo>
                <a:cubicBezTo>
                  <a:pt x="205282" y="527692"/>
                  <a:pt x="148429" y="503574"/>
                  <a:pt x="128453" y="513943"/>
                </a:cubicBezTo>
                <a:cubicBezTo>
                  <a:pt x="92734" y="532484"/>
                  <a:pt x="48046" y="606534"/>
                  <a:pt x="26637" y="623572"/>
                </a:cubicBezTo>
                <a:cubicBezTo>
                  <a:pt x="16295" y="625222"/>
                  <a:pt x="37201" y="616169"/>
                  <a:pt x="0" y="616169"/>
                </a:cubicBez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C7F1BD-634E-43C9-8C65-24F01684FD04}"/>
              </a:ext>
            </a:extLst>
          </p:cNvPr>
          <p:cNvGrpSpPr/>
          <p:nvPr/>
        </p:nvGrpSpPr>
        <p:grpSpPr>
          <a:xfrm>
            <a:off x="919817" y="1462154"/>
            <a:ext cx="5023783" cy="4182159"/>
            <a:chOff x="1395847" y="3123136"/>
            <a:chExt cx="3246568" cy="41821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354163-5AC1-468A-BCEE-3E3425552A4C}"/>
                </a:ext>
              </a:extLst>
            </p:cNvPr>
            <p:cNvSpPr txBox="1"/>
            <p:nvPr/>
          </p:nvSpPr>
          <p:spPr>
            <a:xfrm>
              <a:off x="1395847" y="3510825"/>
              <a:ext cx="3246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52114-968E-44CC-A0EF-FE44B36AA430}"/>
                </a:ext>
              </a:extLst>
            </p:cNvPr>
            <p:cNvSpPr txBox="1"/>
            <p:nvPr/>
          </p:nvSpPr>
          <p:spPr>
            <a:xfrm>
              <a:off x="1395847" y="3123136"/>
              <a:ext cx="3246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Add Contents Title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AA14A-D111-49CD-B3CA-5CD51FE40BCD}"/>
                </a:ext>
              </a:extLst>
            </p:cNvPr>
            <p:cNvSpPr txBox="1"/>
            <p:nvPr/>
          </p:nvSpPr>
          <p:spPr>
            <a:xfrm>
              <a:off x="139584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D7F06-B3FF-49A2-B3D4-DF6F70C9DCE5}"/>
                </a:ext>
              </a:extLst>
            </p:cNvPr>
            <p:cNvSpPr txBox="1"/>
            <p:nvPr/>
          </p:nvSpPr>
          <p:spPr>
            <a:xfrm>
              <a:off x="139584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10EAD-0BB5-4D34-ADE0-2CF884CC59A9}"/>
                </a:ext>
              </a:extLst>
            </p:cNvPr>
            <p:cNvSpPr txBox="1"/>
            <p:nvPr/>
          </p:nvSpPr>
          <p:spPr>
            <a:xfrm>
              <a:off x="3174768" y="5190291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C5DAA-D3B6-4500-8F36-9370B9B40C51}"/>
                </a:ext>
              </a:extLst>
            </p:cNvPr>
            <p:cNvSpPr txBox="1"/>
            <p:nvPr/>
          </p:nvSpPr>
          <p:spPr>
            <a:xfrm>
              <a:off x="3174768" y="4921423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48BAC5-653C-42A8-BD51-155989F69AC3}"/>
                </a:ext>
              </a:extLst>
            </p:cNvPr>
            <p:cNvSpPr txBox="1"/>
            <p:nvPr/>
          </p:nvSpPr>
          <p:spPr>
            <a:xfrm>
              <a:off x="139584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84603A-AD36-4DBB-AD24-F2A1E8BF29F4}"/>
                </a:ext>
              </a:extLst>
            </p:cNvPr>
            <p:cNvSpPr txBox="1"/>
            <p:nvPr/>
          </p:nvSpPr>
          <p:spPr>
            <a:xfrm>
              <a:off x="139584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6AD13-576E-4CF5-94E9-48FC43C7F1A1}"/>
                </a:ext>
              </a:extLst>
            </p:cNvPr>
            <p:cNvSpPr txBox="1"/>
            <p:nvPr/>
          </p:nvSpPr>
          <p:spPr>
            <a:xfrm>
              <a:off x="3174768" y="6474298"/>
              <a:ext cx="1467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DD1AE-22D2-4B4A-A36A-80E33C320B97}"/>
                </a:ext>
              </a:extLst>
            </p:cNvPr>
            <p:cNvSpPr txBox="1"/>
            <p:nvPr/>
          </p:nvSpPr>
          <p:spPr>
            <a:xfrm>
              <a:off x="3174768" y="6205430"/>
              <a:ext cx="1467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A35D7B-AB0B-403E-957B-3089D7CB3A07}"/>
              </a:ext>
            </a:extLst>
          </p:cNvPr>
          <p:cNvSpPr txBox="1"/>
          <p:nvPr/>
        </p:nvSpPr>
        <p:spPr>
          <a:xfrm>
            <a:off x="66950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774E-C0B3-4F4B-9A1E-72A22E412A2E}"/>
              </a:ext>
            </a:extLst>
          </p:cNvPr>
          <p:cNvSpPr txBox="1"/>
          <p:nvPr/>
        </p:nvSpPr>
        <p:spPr>
          <a:xfrm>
            <a:off x="10021335" y="3637030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3F056-AF93-4CD7-A1FA-C7D06BAAC429}"/>
              </a:ext>
            </a:extLst>
          </p:cNvPr>
          <p:cNvSpPr txBox="1"/>
          <p:nvPr/>
        </p:nvSpPr>
        <p:spPr>
          <a:xfrm>
            <a:off x="6780760" y="2583329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07CF9-FA64-42BF-A8FD-C0E29DE215B5}"/>
              </a:ext>
            </a:extLst>
          </p:cNvPr>
          <p:cNvSpPr txBox="1"/>
          <p:nvPr/>
        </p:nvSpPr>
        <p:spPr>
          <a:xfrm>
            <a:off x="10002285" y="2583328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73820-400F-40CD-8794-1E9C7E8C13EE}"/>
              </a:ext>
            </a:extLst>
          </p:cNvPr>
          <p:cNvSpPr txBox="1"/>
          <p:nvPr/>
        </p:nvSpPr>
        <p:spPr>
          <a:xfrm>
            <a:off x="9007873" y="1492042"/>
            <a:ext cx="97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D9B405-490E-45D3-AA3F-84D0C1E3752D}"/>
              </a:ext>
            </a:extLst>
          </p:cNvPr>
          <p:cNvSpPr txBox="1"/>
          <p:nvPr/>
        </p:nvSpPr>
        <p:spPr>
          <a:xfrm>
            <a:off x="6193276" y="519575"/>
            <a:ext cx="541037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4000" dirty="0"/>
              <a:t>We Create</a:t>
            </a:r>
          </a:p>
          <a:p>
            <a:pPr algn="r"/>
            <a:r>
              <a:rPr lang="en-US" altLang="ko-KR" sz="4000" dirty="0"/>
              <a:t>Quality Professional </a:t>
            </a:r>
          </a:p>
          <a:p>
            <a:pPr algn="r"/>
            <a:r>
              <a:rPr lang="en-US" altLang="ko-KR" sz="4000" dirty="0"/>
              <a:t>PPT Presentation</a:t>
            </a:r>
            <a:endParaRPr lang="ko-KR" altLang="en-US" sz="4000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A6FD69F2-8331-446D-9BB0-5E5D3D26176E}"/>
              </a:ext>
            </a:extLst>
          </p:cNvPr>
          <p:cNvSpPr/>
          <p:nvPr/>
        </p:nvSpPr>
        <p:spPr>
          <a:xfrm>
            <a:off x="805264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7" name="Group 38">
            <a:extLst>
              <a:ext uri="{FF2B5EF4-FFF2-40B4-BE49-F238E27FC236}">
                <a16:creationId xmlns:a16="http://schemas.microsoft.com/office/drawing/2014/main" id="{EC1A76D4-4655-47BE-82FA-6652B8554AE1}"/>
              </a:ext>
            </a:extLst>
          </p:cNvPr>
          <p:cNvGrpSpPr/>
          <p:nvPr/>
        </p:nvGrpSpPr>
        <p:grpSpPr>
          <a:xfrm>
            <a:off x="962937" y="5734024"/>
            <a:ext cx="4842011" cy="553999"/>
            <a:chOff x="6210996" y="1433695"/>
            <a:chExt cx="1623341" cy="394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A3FA7-EBF5-42AA-B99E-321F07675A07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02596-BD8E-425B-8241-98F727E23BB6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B913794D-C2A2-414A-AC35-501E6675E39A}"/>
              </a:ext>
            </a:extLst>
          </p:cNvPr>
          <p:cNvSpPr/>
          <p:nvPr/>
        </p:nvSpPr>
        <p:spPr>
          <a:xfrm>
            <a:off x="805264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1" name="Group 38">
            <a:extLst>
              <a:ext uri="{FF2B5EF4-FFF2-40B4-BE49-F238E27FC236}">
                <a16:creationId xmlns:a16="http://schemas.microsoft.com/office/drawing/2014/main" id="{88F02257-F4A2-4E76-853D-89C456AB0735}"/>
              </a:ext>
            </a:extLst>
          </p:cNvPr>
          <p:cNvGrpSpPr/>
          <p:nvPr/>
        </p:nvGrpSpPr>
        <p:grpSpPr>
          <a:xfrm>
            <a:off x="962937" y="4804450"/>
            <a:ext cx="4842011" cy="553999"/>
            <a:chOff x="6210996" y="1433695"/>
            <a:chExt cx="1623341" cy="3941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A412C-D0CD-40A4-A246-81111807FB9C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834C94-6D8A-4CB2-9730-1D2719C49C87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18" name="직사각형 10">
            <a:extLst>
              <a:ext uri="{FF2B5EF4-FFF2-40B4-BE49-F238E27FC236}">
                <a16:creationId xmlns:a16="http://schemas.microsoft.com/office/drawing/2014/main" id="{146F70D8-CF50-40A2-982C-13E09A034F6F}"/>
              </a:ext>
            </a:extLst>
          </p:cNvPr>
          <p:cNvSpPr/>
          <p:nvPr/>
        </p:nvSpPr>
        <p:spPr>
          <a:xfrm>
            <a:off x="6179562" y="5615023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F8356220-12D4-4939-887B-DD7D779186C5}"/>
              </a:ext>
            </a:extLst>
          </p:cNvPr>
          <p:cNvGrpSpPr/>
          <p:nvPr/>
        </p:nvGrpSpPr>
        <p:grpSpPr>
          <a:xfrm>
            <a:off x="6337235" y="5734024"/>
            <a:ext cx="4842011" cy="553999"/>
            <a:chOff x="6210996" y="1433695"/>
            <a:chExt cx="1623341" cy="3941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73E546-FA5C-441F-A11C-15D8D2BEA642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5859F-4EF5-4398-8012-37D0B8E8435C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  <p:sp>
        <p:nvSpPr>
          <p:cNvPr id="22" name="직사각형 10">
            <a:extLst>
              <a:ext uri="{FF2B5EF4-FFF2-40B4-BE49-F238E27FC236}">
                <a16:creationId xmlns:a16="http://schemas.microsoft.com/office/drawing/2014/main" id="{C3FD4637-48EA-4033-BDBD-11CC590DFC78}"/>
              </a:ext>
            </a:extLst>
          </p:cNvPr>
          <p:cNvSpPr/>
          <p:nvPr/>
        </p:nvSpPr>
        <p:spPr>
          <a:xfrm>
            <a:off x="6179562" y="4685449"/>
            <a:ext cx="5207175" cy="792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0070C0"/>
              </a:solidFill>
            </a:endParaRPr>
          </a:p>
        </p:txBody>
      </p: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B62C431-7756-45BE-A3A6-3BD016B0731E}"/>
              </a:ext>
            </a:extLst>
          </p:cNvPr>
          <p:cNvGrpSpPr/>
          <p:nvPr/>
        </p:nvGrpSpPr>
        <p:grpSpPr>
          <a:xfrm>
            <a:off x="6337235" y="4804450"/>
            <a:ext cx="4842011" cy="553999"/>
            <a:chOff x="6210996" y="1433695"/>
            <a:chExt cx="1623341" cy="3941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C73DC-9942-4420-B589-02763A2D7EA6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Here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0104E-119D-4D53-8EA9-2BC3DCFE8DBE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Example Text 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3209-30D8-49B4-A11D-5A1EE84AFEF8}"/>
              </a:ext>
            </a:extLst>
          </p:cNvPr>
          <p:cNvSpPr/>
          <p:nvPr/>
        </p:nvSpPr>
        <p:spPr>
          <a:xfrm>
            <a:off x="-9525" y="2603655"/>
            <a:ext cx="12203190" cy="3302453"/>
          </a:xfrm>
          <a:custGeom>
            <a:avLst/>
            <a:gdLst>
              <a:gd name="connsiteX0" fmla="*/ 0 w 12211050"/>
              <a:gd name="connsiteY0" fmla="*/ 3314700 h 3324225"/>
              <a:gd name="connsiteX1" fmla="*/ 8924925 w 12211050"/>
              <a:gd name="connsiteY1" fmla="*/ 3324225 h 3324225"/>
              <a:gd name="connsiteX2" fmla="*/ 8924925 w 12211050"/>
              <a:gd name="connsiteY2" fmla="*/ 2533650 h 3324225"/>
              <a:gd name="connsiteX3" fmla="*/ 6353175 w 12211050"/>
              <a:gd name="connsiteY3" fmla="*/ 2476500 h 3324225"/>
              <a:gd name="connsiteX4" fmla="*/ 6343650 w 12211050"/>
              <a:gd name="connsiteY4" fmla="*/ 1685925 h 3324225"/>
              <a:gd name="connsiteX5" fmla="*/ 8886825 w 12211050"/>
              <a:gd name="connsiteY5" fmla="*/ 1657350 h 3324225"/>
              <a:gd name="connsiteX6" fmla="*/ 8905875 w 12211050"/>
              <a:gd name="connsiteY6" fmla="*/ 866775 h 3324225"/>
              <a:gd name="connsiteX7" fmla="*/ 6334125 w 12211050"/>
              <a:gd name="connsiteY7" fmla="*/ 828675 h 3324225"/>
              <a:gd name="connsiteX8" fmla="*/ 6343650 w 12211050"/>
              <a:gd name="connsiteY8" fmla="*/ 0 h 3324225"/>
              <a:gd name="connsiteX9" fmla="*/ 12211050 w 12211050"/>
              <a:gd name="connsiteY9" fmla="*/ 57150 h 3324225"/>
              <a:gd name="connsiteX0" fmla="*/ 0 w 12203190"/>
              <a:gd name="connsiteY0" fmla="*/ 3314700 h 3324225"/>
              <a:gd name="connsiteX1" fmla="*/ 8924925 w 12203190"/>
              <a:gd name="connsiteY1" fmla="*/ 3324225 h 3324225"/>
              <a:gd name="connsiteX2" fmla="*/ 8924925 w 12203190"/>
              <a:gd name="connsiteY2" fmla="*/ 2533650 h 3324225"/>
              <a:gd name="connsiteX3" fmla="*/ 6353175 w 12203190"/>
              <a:gd name="connsiteY3" fmla="*/ 2476500 h 3324225"/>
              <a:gd name="connsiteX4" fmla="*/ 6343650 w 12203190"/>
              <a:gd name="connsiteY4" fmla="*/ 1685925 h 3324225"/>
              <a:gd name="connsiteX5" fmla="*/ 8886825 w 12203190"/>
              <a:gd name="connsiteY5" fmla="*/ 1657350 h 3324225"/>
              <a:gd name="connsiteX6" fmla="*/ 8905875 w 12203190"/>
              <a:gd name="connsiteY6" fmla="*/ 866775 h 3324225"/>
              <a:gd name="connsiteX7" fmla="*/ 6334125 w 12203190"/>
              <a:gd name="connsiteY7" fmla="*/ 828675 h 3324225"/>
              <a:gd name="connsiteX8" fmla="*/ 6343650 w 12203190"/>
              <a:gd name="connsiteY8" fmla="*/ 0 h 3324225"/>
              <a:gd name="connsiteX9" fmla="*/ 12203190 w 12203190"/>
              <a:gd name="connsiteY9" fmla="*/ 41430 h 332422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787245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886825 w 12203190"/>
              <a:gd name="connsiteY5" fmla="*/ 1615920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35070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92220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282795"/>
              <a:gd name="connsiteX1" fmla="*/ 8924925 w 12203190"/>
              <a:gd name="connsiteY1" fmla="*/ 3282795 h 3282795"/>
              <a:gd name="connsiteX2" fmla="*/ 8924925 w 12203190"/>
              <a:gd name="connsiteY2" fmla="*/ 2472765 h 3282795"/>
              <a:gd name="connsiteX3" fmla="*/ 6353175 w 12203190"/>
              <a:gd name="connsiteY3" fmla="*/ 2473981 h 3282795"/>
              <a:gd name="connsiteX4" fmla="*/ 6343650 w 12203190"/>
              <a:gd name="connsiteY4" fmla="*/ 1644495 h 3282795"/>
              <a:gd name="connsiteX5" fmla="*/ 8906281 w 12203190"/>
              <a:gd name="connsiteY5" fmla="*/ 1674286 h 3282795"/>
              <a:gd name="connsiteX6" fmla="*/ 8905875 w 12203190"/>
              <a:gd name="connsiteY6" fmla="*/ 825345 h 3282795"/>
              <a:gd name="connsiteX7" fmla="*/ 6334125 w 12203190"/>
              <a:gd name="connsiteY7" fmla="*/ 816428 h 3282795"/>
              <a:gd name="connsiteX8" fmla="*/ 6335789 w 12203190"/>
              <a:gd name="connsiteY8" fmla="*/ 491 h 3282795"/>
              <a:gd name="connsiteX9" fmla="*/ 12203190 w 12203190"/>
              <a:gd name="connsiteY9" fmla="*/ 0 h 3282795"/>
              <a:gd name="connsiteX0" fmla="*/ 0 w 12203190"/>
              <a:gd name="connsiteY0" fmla="*/ 3273270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11978"/>
              <a:gd name="connsiteX1" fmla="*/ 8924925 w 12203190"/>
              <a:gd name="connsiteY1" fmla="*/ 3311978 h 3311978"/>
              <a:gd name="connsiteX2" fmla="*/ 8924925 w 12203190"/>
              <a:gd name="connsiteY2" fmla="*/ 2472765 h 3311978"/>
              <a:gd name="connsiteX3" fmla="*/ 6353175 w 12203190"/>
              <a:gd name="connsiteY3" fmla="*/ 2473981 h 3311978"/>
              <a:gd name="connsiteX4" fmla="*/ 6343650 w 12203190"/>
              <a:gd name="connsiteY4" fmla="*/ 1644495 h 3311978"/>
              <a:gd name="connsiteX5" fmla="*/ 8906281 w 12203190"/>
              <a:gd name="connsiteY5" fmla="*/ 1674286 h 3311978"/>
              <a:gd name="connsiteX6" fmla="*/ 8905875 w 12203190"/>
              <a:gd name="connsiteY6" fmla="*/ 825345 h 3311978"/>
              <a:gd name="connsiteX7" fmla="*/ 6334125 w 12203190"/>
              <a:gd name="connsiteY7" fmla="*/ 816428 h 3311978"/>
              <a:gd name="connsiteX8" fmla="*/ 6335789 w 12203190"/>
              <a:gd name="connsiteY8" fmla="*/ 491 h 3311978"/>
              <a:gd name="connsiteX9" fmla="*/ 12203190 w 12203190"/>
              <a:gd name="connsiteY9" fmla="*/ 0 h 3311978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44495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905875 w 12203190"/>
              <a:gd name="connsiteY6" fmla="*/ 825345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16428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  <a:gd name="connsiteX0" fmla="*/ 0 w 12203190"/>
              <a:gd name="connsiteY0" fmla="*/ 3302453 h 3302453"/>
              <a:gd name="connsiteX1" fmla="*/ 8924925 w 12203190"/>
              <a:gd name="connsiteY1" fmla="*/ 3302250 h 3302453"/>
              <a:gd name="connsiteX2" fmla="*/ 8924925 w 12203190"/>
              <a:gd name="connsiteY2" fmla="*/ 2472765 h 3302453"/>
              <a:gd name="connsiteX3" fmla="*/ 6353175 w 12203190"/>
              <a:gd name="connsiteY3" fmla="*/ 2473981 h 3302453"/>
              <a:gd name="connsiteX4" fmla="*/ 6343650 w 12203190"/>
              <a:gd name="connsiteY4" fmla="*/ 1654223 h 3302453"/>
              <a:gd name="connsiteX5" fmla="*/ 8906281 w 12203190"/>
              <a:gd name="connsiteY5" fmla="*/ 1674286 h 3302453"/>
              <a:gd name="connsiteX6" fmla="*/ 8896147 w 12203190"/>
              <a:gd name="connsiteY6" fmla="*/ 815617 h 3302453"/>
              <a:gd name="connsiteX7" fmla="*/ 6334125 w 12203190"/>
              <a:gd name="connsiteY7" fmla="*/ 826156 h 3302453"/>
              <a:gd name="connsiteX8" fmla="*/ 6335789 w 12203190"/>
              <a:gd name="connsiteY8" fmla="*/ 491 h 3302453"/>
              <a:gd name="connsiteX9" fmla="*/ 12203190 w 12203190"/>
              <a:gd name="connsiteY9" fmla="*/ 0 h 33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3190" h="3302453">
                <a:moveTo>
                  <a:pt x="0" y="3302453"/>
                </a:moveTo>
                <a:lnTo>
                  <a:pt x="8924925" y="3302250"/>
                </a:lnTo>
                <a:lnTo>
                  <a:pt x="8924925" y="2472765"/>
                </a:lnTo>
                <a:lnTo>
                  <a:pt x="6353175" y="2473981"/>
                </a:lnTo>
                <a:lnTo>
                  <a:pt x="6343650" y="1654223"/>
                </a:lnTo>
                <a:lnTo>
                  <a:pt x="8906281" y="1674286"/>
                </a:lnTo>
                <a:cubicBezTo>
                  <a:pt x="8906146" y="1391306"/>
                  <a:pt x="8896282" y="1098597"/>
                  <a:pt x="8896147" y="815617"/>
                </a:cubicBezTo>
                <a:lnTo>
                  <a:pt x="6334125" y="826156"/>
                </a:lnTo>
                <a:cubicBezTo>
                  <a:pt x="6334680" y="563905"/>
                  <a:pt x="6335234" y="262742"/>
                  <a:pt x="6335789" y="491"/>
                </a:cubicBezTo>
                <a:lnTo>
                  <a:pt x="1220319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1CBC7-C03F-4F70-9C65-5AD71FA2034B}"/>
              </a:ext>
            </a:extLst>
          </p:cNvPr>
          <p:cNvSpPr txBox="1"/>
          <p:nvPr/>
        </p:nvSpPr>
        <p:spPr>
          <a:xfrm>
            <a:off x="6422344" y="5217950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68F66C-BE99-48C4-8096-602CB831A249}"/>
              </a:ext>
            </a:extLst>
          </p:cNvPr>
          <p:cNvSpPr/>
          <p:nvPr/>
        </p:nvSpPr>
        <p:spPr>
          <a:xfrm>
            <a:off x="8648176" y="5230022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B154A96A-4754-4B58-8C3E-1D0682E38E1F}"/>
              </a:ext>
            </a:extLst>
          </p:cNvPr>
          <p:cNvGrpSpPr/>
          <p:nvPr/>
        </p:nvGrpSpPr>
        <p:grpSpPr>
          <a:xfrm>
            <a:off x="9267913" y="5265341"/>
            <a:ext cx="1836000" cy="451147"/>
            <a:chOff x="9267913" y="5380667"/>
            <a:chExt cx="1836000" cy="4511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5567-FA62-4A7A-B94D-00E62232FD74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3A20-7E25-43D8-B4FA-6580E100C311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B76706C-17F4-4E3C-982A-3FF9365FF887}"/>
              </a:ext>
            </a:extLst>
          </p:cNvPr>
          <p:cNvSpPr/>
          <p:nvPr/>
        </p:nvSpPr>
        <p:spPr>
          <a:xfrm>
            <a:off x="8648176" y="3578674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CFEF56C-80EA-41C2-B262-71F0DFA472B7}"/>
              </a:ext>
            </a:extLst>
          </p:cNvPr>
          <p:cNvGrpSpPr/>
          <p:nvPr/>
        </p:nvGrpSpPr>
        <p:grpSpPr>
          <a:xfrm>
            <a:off x="9267913" y="3613993"/>
            <a:ext cx="1836000" cy="451147"/>
            <a:chOff x="9267913" y="3529265"/>
            <a:chExt cx="1836000" cy="4511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0E329-F2EE-4C28-A26A-14C562C763C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8A4B9-B3DB-41C7-BF73-F46D75A83548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2B9CFD3-C202-4F38-9845-71FEFDFE4673}"/>
              </a:ext>
            </a:extLst>
          </p:cNvPr>
          <p:cNvSpPr/>
          <p:nvPr/>
        </p:nvSpPr>
        <p:spPr>
          <a:xfrm>
            <a:off x="6089796" y="4407576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74CE5F9D-7126-492A-88CA-A313450E8D54}"/>
              </a:ext>
            </a:extLst>
          </p:cNvPr>
          <p:cNvGrpSpPr/>
          <p:nvPr/>
        </p:nvGrpSpPr>
        <p:grpSpPr>
          <a:xfrm>
            <a:off x="4108722" y="4442895"/>
            <a:ext cx="1836000" cy="451147"/>
            <a:chOff x="4108722" y="4448325"/>
            <a:chExt cx="1836000" cy="4511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EBE45-C294-4712-9C90-730CA2FF0DE1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BA2D53-893A-4D4E-A336-097A43C401B5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393AB91-12C7-481A-97D5-38BFA0ACEA3A}"/>
              </a:ext>
            </a:extLst>
          </p:cNvPr>
          <p:cNvSpPr/>
          <p:nvPr/>
        </p:nvSpPr>
        <p:spPr>
          <a:xfrm>
            <a:off x="6076708" y="2753000"/>
            <a:ext cx="521786" cy="521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4B8CF3AA-0C18-4A7D-BF30-743D9446C259}"/>
              </a:ext>
            </a:extLst>
          </p:cNvPr>
          <p:cNvGrpSpPr/>
          <p:nvPr/>
        </p:nvGrpSpPr>
        <p:grpSpPr>
          <a:xfrm>
            <a:off x="4108722" y="2788319"/>
            <a:ext cx="1836000" cy="451147"/>
            <a:chOff x="4108722" y="2600500"/>
            <a:chExt cx="1836000" cy="451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7299D4-0AEF-488A-8FCD-18A68823AA7B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280DCB-AF26-42F0-8DFD-05778AD8486E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MISSION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6AE31EE-7D0E-4E4E-B3E9-7A9A5DE5D1A1}"/>
              </a:ext>
            </a:extLst>
          </p:cNvPr>
          <p:cNvSpPr/>
          <p:nvPr/>
        </p:nvSpPr>
        <p:spPr>
          <a:xfrm>
            <a:off x="8634580" y="2345988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그룹 11">
            <a:extLst>
              <a:ext uri="{FF2B5EF4-FFF2-40B4-BE49-F238E27FC236}">
                <a16:creationId xmlns:a16="http://schemas.microsoft.com/office/drawing/2014/main" id="{70347F63-E092-454C-BE7E-6650157DAEFC}"/>
              </a:ext>
            </a:extLst>
          </p:cNvPr>
          <p:cNvGrpSpPr/>
          <p:nvPr/>
        </p:nvGrpSpPr>
        <p:grpSpPr>
          <a:xfrm>
            <a:off x="7971100" y="1810321"/>
            <a:ext cx="1837329" cy="454065"/>
            <a:chOff x="8028249" y="1638871"/>
            <a:chExt cx="1837329" cy="4540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240A-5391-4E81-A22B-C276BD7A566B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9949F-790A-4340-8E14-D99F50970A49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34" name="그룹 9">
            <a:extLst>
              <a:ext uri="{FF2B5EF4-FFF2-40B4-BE49-F238E27FC236}">
                <a16:creationId xmlns:a16="http://schemas.microsoft.com/office/drawing/2014/main" id="{ACD5E567-D654-4554-AA3F-5182E23B7169}"/>
              </a:ext>
            </a:extLst>
          </p:cNvPr>
          <p:cNvGrpSpPr/>
          <p:nvPr/>
        </p:nvGrpSpPr>
        <p:grpSpPr>
          <a:xfrm>
            <a:off x="910096" y="1984602"/>
            <a:ext cx="3380551" cy="1248817"/>
            <a:chOff x="910095" y="1775759"/>
            <a:chExt cx="3561928" cy="1248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B9AD5F-3C9F-42B5-B3E0-F111694CDD18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DC5068-DDA1-4B03-B9D2-43D00FA7B322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3427-1414-40C8-A25A-C56EE812D41B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86436C-46BA-4FC2-9540-138258C1D645}"/>
              </a:ext>
            </a:extLst>
          </p:cNvPr>
          <p:cNvSpPr txBox="1"/>
          <p:nvPr/>
        </p:nvSpPr>
        <p:spPr>
          <a:xfrm>
            <a:off x="910095" y="3585877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1E281D1E-FCD7-4DEF-84E0-E9772C643C97}"/>
              </a:ext>
            </a:extLst>
          </p:cNvPr>
          <p:cNvSpPr/>
          <p:nvPr/>
        </p:nvSpPr>
        <p:spPr>
          <a:xfrm>
            <a:off x="8787776" y="3707218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id="{180DAB51-00EA-4B11-8E96-6B5889957EAC}"/>
              </a:ext>
            </a:extLst>
          </p:cNvPr>
          <p:cNvSpPr/>
          <p:nvPr/>
        </p:nvSpPr>
        <p:spPr>
          <a:xfrm flipH="1">
            <a:off x="8779875" y="5363010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FBAA5E0B-2B6B-42BD-ADFB-790BB42FE30A}"/>
              </a:ext>
            </a:extLst>
          </p:cNvPr>
          <p:cNvSpPr/>
          <p:nvPr/>
        </p:nvSpPr>
        <p:spPr>
          <a:xfrm>
            <a:off x="6217308" y="4540412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487FB5B6-241B-4673-A297-3E1CCB0FB5A8}"/>
              </a:ext>
            </a:extLst>
          </p:cNvPr>
          <p:cNvSpPr/>
          <p:nvPr/>
        </p:nvSpPr>
        <p:spPr>
          <a:xfrm flipH="1">
            <a:off x="6182575" y="2904305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7CEBC33-974A-4623-ACA1-86AA5658341C}"/>
              </a:ext>
            </a:extLst>
          </p:cNvPr>
          <p:cNvSpPr>
            <a:spLocks noChangeAspect="1"/>
          </p:cNvSpPr>
          <p:nvPr/>
        </p:nvSpPr>
        <p:spPr>
          <a:xfrm>
            <a:off x="8745986" y="2471427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9">
            <a:extLst>
              <a:ext uri="{FF2B5EF4-FFF2-40B4-BE49-F238E27FC236}">
                <a16:creationId xmlns:a16="http://schemas.microsoft.com/office/drawing/2014/main" id="{AC9EA282-209F-4E71-97E7-79C5D91672D7}"/>
              </a:ext>
            </a:extLst>
          </p:cNvPr>
          <p:cNvGrpSpPr>
            <a:grpSpLocks noChangeAspect="1"/>
          </p:cNvGrpSpPr>
          <p:nvPr/>
        </p:nvGrpSpPr>
        <p:grpSpPr>
          <a:xfrm>
            <a:off x="994958" y="2096293"/>
            <a:ext cx="1240631" cy="1068047"/>
            <a:chOff x="7521194" y="5284913"/>
            <a:chExt cx="1137987" cy="979683"/>
          </a:xfrm>
        </p:grpSpPr>
        <p:grpSp>
          <p:nvGrpSpPr>
            <p:cNvPr id="93" name="Group 7">
              <a:extLst>
                <a:ext uri="{FF2B5EF4-FFF2-40B4-BE49-F238E27FC236}">
                  <a16:creationId xmlns:a16="http://schemas.microsoft.com/office/drawing/2014/main" id="{358008DC-3343-497E-A8AF-A0B3D1C874C0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95" name="Trapezoid 1">
                <a:extLst>
                  <a:ext uri="{FF2B5EF4-FFF2-40B4-BE49-F238E27FC236}">
                    <a16:creationId xmlns:a16="http://schemas.microsoft.com/office/drawing/2014/main" id="{F38E4853-DA23-4710-B719-C83986FC39EF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rapezoid 6">
                <a:extLst>
                  <a:ext uri="{FF2B5EF4-FFF2-40B4-BE49-F238E27FC236}">
                    <a16:creationId xmlns:a16="http://schemas.microsoft.com/office/drawing/2014/main" id="{88844151-0FB0-404B-8505-1C4D93B8F4CE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8DBF4FF6-86DB-4B9F-B21D-8547AD60CBEB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Chord 23">
              <a:extLst>
                <a:ext uri="{FF2B5EF4-FFF2-40B4-BE49-F238E27FC236}">
                  <a16:creationId xmlns:a16="http://schemas.microsoft.com/office/drawing/2014/main" id="{645DA373-F2E9-41EF-A509-38D9F9E96EB8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04D67-F55F-4053-8057-B13BF88E3FE1}"/>
              </a:ext>
            </a:extLst>
          </p:cNvPr>
          <p:cNvSpPr txBox="1"/>
          <p:nvPr/>
        </p:nvSpPr>
        <p:spPr>
          <a:xfrm>
            <a:off x="7845403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4F5FF87-0F84-462F-B472-65A304C59003}"/>
              </a:ext>
            </a:extLst>
          </p:cNvPr>
          <p:cNvGrpSpPr/>
          <p:nvPr/>
        </p:nvGrpSpPr>
        <p:grpSpPr>
          <a:xfrm>
            <a:off x="7625048" y="3427221"/>
            <a:ext cx="1401048" cy="1107996"/>
            <a:chOff x="2551705" y="4283314"/>
            <a:chExt cx="2357003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1D213-0802-4074-A4DB-46ECEA3C4243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47C0B-8B3D-4219-B9D7-EFC713334FC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349CFA-424F-4FA9-BF5D-5120772ED3F4}"/>
              </a:ext>
            </a:extLst>
          </p:cNvPr>
          <p:cNvSpPr txBox="1"/>
          <p:nvPr/>
        </p:nvSpPr>
        <p:spPr>
          <a:xfrm>
            <a:off x="978041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0A7F0AEC-0F4D-4F32-ACA6-F9A9858DB174}"/>
              </a:ext>
            </a:extLst>
          </p:cNvPr>
          <p:cNvGrpSpPr/>
          <p:nvPr/>
        </p:nvGrpSpPr>
        <p:grpSpPr>
          <a:xfrm>
            <a:off x="9560063" y="3427221"/>
            <a:ext cx="1401048" cy="1107996"/>
            <a:chOff x="2551705" y="4283314"/>
            <a:chExt cx="2357003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F4EC8-842C-42B7-99D8-9826E8D0A70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270273-3812-4BA8-A5D4-31710BBCCF4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116C9D-E8AA-46B4-8981-FC9ED100BD55}"/>
              </a:ext>
            </a:extLst>
          </p:cNvPr>
          <p:cNvSpPr txBox="1"/>
          <p:nvPr/>
        </p:nvSpPr>
        <p:spPr>
          <a:xfrm>
            <a:off x="4016698" y="221334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400" b="1" dirty="0">
              <a:ln w="12700">
                <a:noFill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03E44C95-0F08-42C5-971F-B67CD8DBF2F6}"/>
              </a:ext>
            </a:extLst>
          </p:cNvPr>
          <p:cNvGrpSpPr/>
          <p:nvPr/>
        </p:nvGrpSpPr>
        <p:grpSpPr>
          <a:xfrm>
            <a:off x="3796343" y="3427221"/>
            <a:ext cx="1401048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2D87-D524-446D-862A-1B5C251712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8AB8E6-7DA7-4D6E-9602-A8FE668C9A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21F0FE-70FF-4C63-AD11-A92474597DBB}"/>
              </a:ext>
            </a:extLst>
          </p:cNvPr>
          <p:cNvSpPr txBox="1"/>
          <p:nvPr/>
        </p:nvSpPr>
        <p:spPr>
          <a:xfrm>
            <a:off x="5931051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38">
            <a:extLst>
              <a:ext uri="{FF2B5EF4-FFF2-40B4-BE49-F238E27FC236}">
                <a16:creationId xmlns:a16="http://schemas.microsoft.com/office/drawing/2014/main" id="{B639046C-9068-49DE-95CF-E0D7D5C7B35E}"/>
              </a:ext>
            </a:extLst>
          </p:cNvPr>
          <p:cNvGrpSpPr/>
          <p:nvPr/>
        </p:nvGrpSpPr>
        <p:grpSpPr>
          <a:xfrm>
            <a:off x="5710696" y="3427221"/>
            <a:ext cx="1401048" cy="1107996"/>
            <a:chOff x="2551705" y="4283314"/>
            <a:chExt cx="235700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9EB17A-7502-4413-ADB0-82A06DF88D8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9858B5-4AC0-48D7-A319-CCD2EC9519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F40E3-51AF-47A4-9308-8F3F155B8567}"/>
              </a:ext>
            </a:extLst>
          </p:cNvPr>
          <p:cNvSpPr txBox="1"/>
          <p:nvPr/>
        </p:nvSpPr>
        <p:spPr>
          <a:xfrm>
            <a:off x="2102345" y="4826487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noFill/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05</a:t>
            </a:r>
            <a:endParaRPr lang="ko-KR" altLang="en-US" sz="4400" b="1" dirty="0">
              <a:ln w="12700">
                <a:noFill/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42">
            <a:extLst>
              <a:ext uri="{FF2B5EF4-FFF2-40B4-BE49-F238E27FC236}">
                <a16:creationId xmlns:a16="http://schemas.microsoft.com/office/drawing/2014/main" id="{490DFFA2-2C1F-4114-A883-227F5FFFE3E2}"/>
              </a:ext>
            </a:extLst>
          </p:cNvPr>
          <p:cNvGrpSpPr/>
          <p:nvPr/>
        </p:nvGrpSpPr>
        <p:grpSpPr>
          <a:xfrm>
            <a:off x="1881990" y="3427221"/>
            <a:ext cx="1401048" cy="1107996"/>
            <a:chOff x="2551705" y="4283314"/>
            <a:chExt cx="2357003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28F85-AAC5-4626-97B1-673FAD5DE5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32E5C-776E-498B-BEB7-6083079A2F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그룹 119">
            <a:extLst>
              <a:ext uri="{FF2B5EF4-FFF2-40B4-BE49-F238E27FC236}">
                <a16:creationId xmlns:a16="http://schemas.microsoft.com/office/drawing/2014/main" id="{1105251D-D716-4CCD-9713-FDD9E328FB35}"/>
              </a:ext>
            </a:extLst>
          </p:cNvPr>
          <p:cNvGrpSpPr/>
          <p:nvPr/>
        </p:nvGrpSpPr>
        <p:grpSpPr>
          <a:xfrm rot="10800000">
            <a:off x="1575617" y="3352264"/>
            <a:ext cx="2013796" cy="2658860"/>
            <a:chOff x="1461188" y="2203612"/>
            <a:chExt cx="2149652" cy="2838234"/>
          </a:xfrm>
          <a:solidFill>
            <a:schemeClr val="accent4"/>
          </a:solidFill>
        </p:grpSpPr>
        <p:sp>
          <p:nvSpPr>
            <p:cNvPr id="24" name="막힌 원호 120">
              <a:extLst>
                <a:ext uri="{FF2B5EF4-FFF2-40B4-BE49-F238E27FC236}">
                  <a16:creationId xmlns:a16="http://schemas.microsoft.com/office/drawing/2014/main" id="{9A0324B7-DCA5-40C2-8ED0-843289D27EE0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121">
              <a:extLst>
                <a:ext uri="{FF2B5EF4-FFF2-40B4-BE49-F238E27FC236}">
                  <a16:creationId xmlns:a16="http://schemas.microsoft.com/office/drawing/2014/main" id="{0AA7039E-AE5A-4733-91B7-9BECB697F809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122">
              <a:extLst>
                <a:ext uri="{FF2B5EF4-FFF2-40B4-BE49-F238E27FC236}">
                  <a16:creationId xmlns:a16="http://schemas.microsoft.com/office/drawing/2014/main" id="{26993200-9BD2-44B4-AF31-DC26FF5EBDC8}"/>
                </a:ext>
              </a:extLst>
            </p:cNvPr>
            <p:cNvSpPr/>
            <p:nvPr/>
          </p:nvSpPr>
          <p:spPr>
            <a:xfrm>
              <a:off x="3508975" y="3274127"/>
              <a:ext cx="101865" cy="1767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23">
            <a:extLst>
              <a:ext uri="{FF2B5EF4-FFF2-40B4-BE49-F238E27FC236}">
                <a16:creationId xmlns:a16="http://schemas.microsoft.com/office/drawing/2014/main" id="{9F4C2090-69C1-4A36-97B2-72E2C046C007}"/>
              </a:ext>
            </a:extLst>
          </p:cNvPr>
          <p:cNvGrpSpPr/>
          <p:nvPr/>
        </p:nvGrpSpPr>
        <p:grpSpPr>
          <a:xfrm>
            <a:off x="3496412" y="1812378"/>
            <a:ext cx="2013796" cy="2658853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28" name="막힌 원호 124">
              <a:extLst>
                <a:ext uri="{FF2B5EF4-FFF2-40B4-BE49-F238E27FC236}">
                  <a16:creationId xmlns:a16="http://schemas.microsoft.com/office/drawing/2014/main" id="{78D0823A-A01B-4C4F-B05D-1BAF879E3B73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E84A731-F473-45CA-90AE-097CF3F44E86}"/>
                </a:ext>
              </a:extLst>
            </p:cNvPr>
            <p:cNvSpPr/>
            <p:nvPr/>
          </p:nvSpPr>
          <p:spPr>
            <a:xfrm>
              <a:off x="1461188" y="3274122"/>
              <a:ext cx="101865" cy="17677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126">
              <a:extLst>
                <a:ext uri="{FF2B5EF4-FFF2-40B4-BE49-F238E27FC236}">
                  <a16:creationId xmlns:a16="http://schemas.microsoft.com/office/drawing/2014/main" id="{F66BE0AB-B896-438B-8D22-41792AFCBF05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127">
            <a:extLst>
              <a:ext uri="{FF2B5EF4-FFF2-40B4-BE49-F238E27FC236}">
                <a16:creationId xmlns:a16="http://schemas.microsoft.com/office/drawing/2014/main" id="{46936D34-04E4-4EB0-8DA1-8D40716A4B8F}"/>
              </a:ext>
            </a:extLst>
          </p:cNvPr>
          <p:cNvGrpSpPr/>
          <p:nvPr/>
        </p:nvGrpSpPr>
        <p:grpSpPr>
          <a:xfrm rot="10800000">
            <a:off x="5410018" y="3352264"/>
            <a:ext cx="2013796" cy="2658859"/>
            <a:chOff x="1461188" y="2203612"/>
            <a:chExt cx="2149652" cy="2838233"/>
          </a:xfrm>
          <a:solidFill>
            <a:schemeClr val="accent2"/>
          </a:solidFill>
        </p:grpSpPr>
        <p:sp>
          <p:nvSpPr>
            <p:cNvPr id="32" name="막힌 원호 128">
              <a:extLst>
                <a:ext uri="{FF2B5EF4-FFF2-40B4-BE49-F238E27FC236}">
                  <a16:creationId xmlns:a16="http://schemas.microsoft.com/office/drawing/2014/main" id="{2328D507-D0F5-4187-85BE-807BB75D8FD2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129">
              <a:extLst>
                <a:ext uri="{FF2B5EF4-FFF2-40B4-BE49-F238E27FC236}">
                  <a16:creationId xmlns:a16="http://schemas.microsoft.com/office/drawing/2014/main" id="{E273CBBC-2F55-48E2-8F13-B7713658ACAB}"/>
                </a:ext>
              </a:extLst>
            </p:cNvPr>
            <p:cNvSpPr/>
            <p:nvPr/>
          </p:nvSpPr>
          <p:spPr>
            <a:xfrm>
              <a:off x="1461188" y="3274130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30">
              <a:extLst>
                <a:ext uri="{FF2B5EF4-FFF2-40B4-BE49-F238E27FC236}">
                  <a16:creationId xmlns:a16="http://schemas.microsoft.com/office/drawing/2014/main" id="{CAD3CCB6-F206-4D23-9060-F085C9B9E46B}"/>
                </a:ext>
              </a:extLst>
            </p:cNvPr>
            <p:cNvSpPr/>
            <p:nvPr/>
          </p:nvSpPr>
          <p:spPr>
            <a:xfrm>
              <a:off x="3508975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131">
            <a:extLst>
              <a:ext uri="{FF2B5EF4-FFF2-40B4-BE49-F238E27FC236}">
                <a16:creationId xmlns:a16="http://schemas.microsoft.com/office/drawing/2014/main" id="{2FE19C4A-FCA1-46FF-B155-AE2BDA6BAF74}"/>
              </a:ext>
            </a:extLst>
          </p:cNvPr>
          <p:cNvGrpSpPr/>
          <p:nvPr/>
        </p:nvGrpSpPr>
        <p:grpSpPr>
          <a:xfrm>
            <a:off x="7318674" y="1812378"/>
            <a:ext cx="2013796" cy="2658859"/>
            <a:chOff x="1461188" y="2203612"/>
            <a:chExt cx="2149652" cy="2838233"/>
          </a:xfrm>
          <a:solidFill>
            <a:schemeClr val="bg1"/>
          </a:solidFill>
        </p:grpSpPr>
        <p:sp>
          <p:nvSpPr>
            <p:cNvPr id="36" name="막힌 원호 132">
              <a:extLst>
                <a:ext uri="{FF2B5EF4-FFF2-40B4-BE49-F238E27FC236}">
                  <a16:creationId xmlns:a16="http://schemas.microsoft.com/office/drawing/2014/main" id="{0BAF101C-0B69-4746-AE12-22600DD247A4}"/>
                </a:ext>
              </a:extLst>
            </p:cNvPr>
            <p:cNvSpPr/>
            <p:nvPr/>
          </p:nvSpPr>
          <p:spPr>
            <a:xfrm>
              <a:off x="1461188" y="2203612"/>
              <a:ext cx="2149652" cy="2149652"/>
            </a:xfrm>
            <a:prstGeom prst="blockArc">
              <a:avLst>
                <a:gd name="adj1" fmla="val 10800000"/>
                <a:gd name="adj2" fmla="val 65562"/>
                <a:gd name="adj3" fmla="val 47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133">
              <a:extLst>
                <a:ext uri="{FF2B5EF4-FFF2-40B4-BE49-F238E27FC236}">
                  <a16:creationId xmlns:a16="http://schemas.microsoft.com/office/drawing/2014/main" id="{28721B1C-C7E8-4C63-AF88-7C86285B5A30}"/>
                </a:ext>
              </a:extLst>
            </p:cNvPr>
            <p:cNvSpPr/>
            <p:nvPr/>
          </p:nvSpPr>
          <p:spPr>
            <a:xfrm>
              <a:off x="1461188" y="3274127"/>
              <a:ext cx="101865" cy="176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134">
              <a:extLst>
                <a:ext uri="{FF2B5EF4-FFF2-40B4-BE49-F238E27FC236}">
                  <a16:creationId xmlns:a16="http://schemas.microsoft.com/office/drawing/2014/main" id="{EC26EE90-F4BF-42E1-9E6F-0B56789D88C3}"/>
                </a:ext>
              </a:extLst>
            </p:cNvPr>
            <p:cNvSpPr/>
            <p:nvPr/>
          </p:nvSpPr>
          <p:spPr>
            <a:xfrm>
              <a:off x="3508975" y="3274127"/>
              <a:ext cx="101865" cy="499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135">
            <a:extLst>
              <a:ext uri="{FF2B5EF4-FFF2-40B4-BE49-F238E27FC236}">
                <a16:creationId xmlns:a16="http://schemas.microsoft.com/office/drawing/2014/main" id="{9FC45458-708C-4E5E-9923-88BD9C9EBE7F}"/>
              </a:ext>
            </a:extLst>
          </p:cNvPr>
          <p:cNvGrpSpPr/>
          <p:nvPr/>
        </p:nvGrpSpPr>
        <p:grpSpPr>
          <a:xfrm>
            <a:off x="1372943" y="3222994"/>
            <a:ext cx="378655" cy="337248"/>
            <a:chOff x="1249118" y="3971544"/>
            <a:chExt cx="404200" cy="360000"/>
          </a:xfrm>
          <a:solidFill>
            <a:schemeClr val="accent4"/>
          </a:solidFill>
        </p:grpSpPr>
        <p:sp>
          <p:nvSpPr>
            <p:cNvPr id="40" name="사각형: 둥근 모서리 136">
              <a:extLst>
                <a:ext uri="{FF2B5EF4-FFF2-40B4-BE49-F238E27FC236}">
                  <a16:creationId xmlns:a16="http://schemas.microsoft.com/office/drawing/2014/main" id="{9F2ED614-0913-4032-82BA-94CBB1A3C2D6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137">
              <a:extLst>
                <a:ext uri="{FF2B5EF4-FFF2-40B4-BE49-F238E27FC236}">
                  <a16:creationId xmlns:a16="http://schemas.microsoft.com/office/drawing/2014/main" id="{37CE5A3F-8C71-4FC1-913B-F0C1F331A940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38">
            <a:extLst>
              <a:ext uri="{FF2B5EF4-FFF2-40B4-BE49-F238E27FC236}">
                <a16:creationId xmlns:a16="http://schemas.microsoft.com/office/drawing/2014/main" id="{669DFCB5-2F4E-4F2C-AF50-5BEFF52020D5}"/>
              </a:ext>
            </a:extLst>
          </p:cNvPr>
          <p:cNvGrpSpPr/>
          <p:nvPr/>
        </p:nvGrpSpPr>
        <p:grpSpPr>
          <a:xfrm rot="10800000">
            <a:off x="3421276" y="4248549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3" name="사각형: 둥근 모서리 139">
              <a:extLst>
                <a:ext uri="{FF2B5EF4-FFF2-40B4-BE49-F238E27FC236}">
                  <a16:creationId xmlns:a16="http://schemas.microsoft.com/office/drawing/2014/main" id="{5EEFF3F9-2508-40B8-B8A8-FDD252EF2EA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140">
              <a:extLst>
                <a:ext uri="{FF2B5EF4-FFF2-40B4-BE49-F238E27FC236}">
                  <a16:creationId xmlns:a16="http://schemas.microsoft.com/office/drawing/2014/main" id="{C94DDC5D-97F2-4DDC-B58C-E3BFAA2C7715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141">
            <a:extLst>
              <a:ext uri="{FF2B5EF4-FFF2-40B4-BE49-F238E27FC236}">
                <a16:creationId xmlns:a16="http://schemas.microsoft.com/office/drawing/2014/main" id="{C3FB4D7C-A3D2-4F7B-BBEA-097D7F9459F1}"/>
              </a:ext>
            </a:extLst>
          </p:cNvPr>
          <p:cNvSpPr/>
          <p:nvPr/>
        </p:nvSpPr>
        <p:spPr>
          <a:xfrm>
            <a:off x="9237042" y="3333738"/>
            <a:ext cx="101865" cy="13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42">
            <a:extLst>
              <a:ext uri="{FF2B5EF4-FFF2-40B4-BE49-F238E27FC236}">
                <a16:creationId xmlns:a16="http://schemas.microsoft.com/office/drawing/2014/main" id="{863A4D01-A9A0-45B7-90A9-445C10406930}"/>
              </a:ext>
            </a:extLst>
          </p:cNvPr>
          <p:cNvGrpSpPr/>
          <p:nvPr/>
        </p:nvGrpSpPr>
        <p:grpSpPr>
          <a:xfrm rot="10800000">
            <a:off x="7238911" y="4248548"/>
            <a:ext cx="378655" cy="337248"/>
            <a:chOff x="1249118" y="3971544"/>
            <a:chExt cx="404200" cy="360000"/>
          </a:xfrm>
          <a:solidFill>
            <a:schemeClr val="bg1"/>
          </a:solidFill>
        </p:grpSpPr>
        <p:sp>
          <p:nvSpPr>
            <p:cNvPr id="47" name="사각형: 둥근 모서리 143">
              <a:extLst>
                <a:ext uri="{FF2B5EF4-FFF2-40B4-BE49-F238E27FC236}">
                  <a16:creationId xmlns:a16="http://schemas.microsoft.com/office/drawing/2014/main" id="{B74C6BCE-6AE5-4FF5-AD81-E10887C16A52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144">
              <a:extLst>
                <a:ext uri="{FF2B5EF4-FFF2-40B4-BE49-F238E27FC236}">
                  <a16:creationId xmlns:a16="http://schemas.microsoft.com/office/drawing/2014/main" id="{9EF83516-0BAE-4778-A98E-C60BAA0D4856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45">
            <a:extLst>
              <a:ext uri="{FF2B5EF4-FFF2-40B4-BE49-F238E27FC236}">
                <a16:creationId xmlns:a16="http://schemas.microsoft.com/office/drawing/2014/main" id="{99581269-0322-4A2B-9632-E7D59F19FD56}"/>
              </a:ext>
            </a:extLst>
          </p:cNvPr>
          <p:cNvGrpSpPr/>
          <p:nvPr/>
        </p:nvGrpSpPr>
        <p:grpSpPr>
          <a:xfrm>
            <a:off x="9033239" y="3222994"/>
            <a:ext cx="378655" cy="337248"/>
            <a:chOff x="1249118" y="3971544"/>
            <a:chExt cx="404200" cy="360000"/>
          </a:xfrm>
          <a:solidFill>
            <a:schemeClr val="accent6"/>
          </a:solidFill>
        </p:grpSpPr>
        <p:sp>
          <p:nvSpPr>
            <p:cNvPr id="50" name="사각형: 둥근 모서리 146">
              <a:extLst>
                <a:ext uri="{FF2B5EF4-FFF2-40B4-BE49-F238E27FC236}">
                  <a16:creationId xmlns:a16="http://schemas.microsoft.com/office/drawing/2014/main" id="{40431A18-A531-46CA-ADC6-3DA85DB9B6A8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147">
              <a:extLst>
                <a:ext uri="{FF2B5EF4-FFF2-40B4-BE49-F238E27FC236}">
                  <a16:creationId xmlns:a16="http://schemas.microsoft.com/office/drawing/2014/main" id="{75ED9222-B4BA-4DC0-866F-A50E9958AF27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148">
            <a:extLst>
              <a:ext uri="{FF2B5EF4-FFF2-40B4-BE49-F238E27FC236}">
                <a16:creationId xmlns:a16="http://schemas.microsoft.com/office/drawing/2014/main" id="{342F9739-948D-4A7F-9B13-5C62C76C412A}"/>
              </a:ext>
            </a:extLst>
          </p:cNvPr>
          <p:cNvGrpSpPr/>
          <p:nvPr/>
        </p:nvGrpSpPr>
        <p:grpSpPr>
          <a:xfrm>
            <a:off x="5212799" y="3222994"/>
            <a:ext cx="378655" cy="337248"/>
            <a:chOff x="1249118" y="3971544"/>
            <a:chExt cx="404200" cy="360000"/>
          </a:xfrm>
          <a:solidFill>
            <a:schemeClr val="accent2"/>
          </a:solidFill>
        </p:grpSpPr>
        <p:sp>
          <p:nvSpPr>
            <p:cNvPr id="53" name="사각형: 둥근 모서리 149">
              <a:extLst>
                <a:ext uri="{FF2B5EF4-FFF2-40B4-BE49-F238E27FC236}">
                  <a16:creationId xmlns:a16="http://schemas.microsoft.com/office/drawing/2014/main" id="{38095F3A-8BBF-4A57-82F5-2153788CB227}"/>
                </a:ext>
              </a:extLst>
            </p:cNvPr>
            <p:cNvSpPr/>
            <p:nvPr/>
          </p:nvSpPr>
          <p:spPr>
            <a:xfrm rot="13500000">
              <a:off x="1378718" y="3958106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150">
              <a:extLst>
                <a:ext uri="{FF2B5EF4-FFF2-40B4-BE49-F238E27FC236}">
                  <a16:creationId xmlns:a16="http://schemas.microsoft.com/office/drawing/2014/main" id="{ECE1A47F-E53B-4685-905A-8D8FE6CE8554}"/>
                </a:ext>
              </a:extLst>
            </p:cNvPr>
            <p:cNvSpPr/>
            <p:nvPr/>
          </p:nvSpPr>
          <p:spPr>
            <a:xfrm rot="8700000">
              <a:off x="1552518" y="3971544"/>
              <a:ext cx="100800" cy="36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49">
            <a:extLst>
              <a:ext uri="{FF2B5EF4-FFF2-40B4-BE49-F238E27FC236}">
                <a16:creationId xmlns:a16="http://schemas.microsoft.com/office/drawing/2014/main" id="{B6CC3EA3-A802-4753-B8EA-3AF7059043FC}"/>
              </a:ext>
            </a:extLst>
          </p:cNvPr>
          <p:cNvGrpSpPr>
            <a:grpSpLocks noChangeAspect="1"/>
          </p:cNvGrpSpPr>
          <p:nvPr/>
        </p:nvGrpSpPr>
        <p:grpSpPr>
          <a:xfrm>
            <a:off x="8664440" y="5319061"/>
            <a:ext cx="1240631" cy="1068047"/>
            <a:chOff x="7521194" y="5284913"/>
            <a:chExt cx="1137987" cy="979683"/>
          </a:xfrm>
        </p:grpSpPr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447A1359-6684-419B-9C75-E5FF96C4DEC7}"/>
                </a:ext>
              </a:extLst>
            </p:cNvPr>
            <p:cNvGrpSpPr/>
            <p:nvPr/>
          </p:nvGrpSpPr>
          <p:grpSpPr>
            <a:xfrm>
              <a:off x="7521194" y="5284913"/>
              <a:ext cx="1137987" cy="979683"/>
              <a:chOff x="5580112" y="4160674"/>
              <a:chExt cx="2016224" cy="1735752"/>
            </a:xfrm>
          </p:grpSpPr>
          <p:sp>
            <p:nvSpPr>
              <p:cNvPr id="62" name="Trapezoid 1">
                <a:extLst>
                  <a:ext uri="{FF2B5EF4-FFF2-40B4-BE49-F238E27FC236}">
                    <a16:creationId xmlns:a16="http://schemas.microsoft.com/office/drawing/2014/main" id="{232C4242-F849-4306-A3D9-A76EFD697823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rapezoid 6">
                <a:extLst>
                  <a:ext uri="{FF2B5EF4-FFF2-40B4-BE49-F238E27FC236}">
                    <a16:creationId xmlns:a16="http://schemas.microsoft.com/office/drawing/2014/main" id="{C618D475-FB28-4154-BC70-AA00D3D080FF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56C36CDB-3F84-4DEB-80AB-708717757513}"/>
                  </a:ext>
                </a:extLst>
              </p:cNvPr>
              <p:cNvSpPr/>
              <p:nvPr/>
            </p:nvSpPr>
            <p:spPr>
              <a:xfrm>
                <a:off x="5580219" y="4160674"/>
                <a:ext cx="2016000" cy="3029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Chord 23">
              <a:extLst>
                <a:ext uri="{FF2B5EF4-FFF2-40B4-BE49-F238E27FC236}">
                  <a16:creationId xmlns:a16="http://schemas.microsoft.com/office/drawing/2014/main" id="{A46192A2-95ED-4D38-A0F9-F5E5DB00877C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67E19E-AAAC-4043-8F3A-D68DCE1C7BE8}"/>
              </a:ext>
            </a:extLst>
          </p:cNvPr>
          <p:cNvGrpSpPr/>
          <p:nvPr/>
        </p:nvGrpSpPr>
        <p:grpSpPr>
          <a:xfrm>
            <a:off x="9116552" y="4773068"/>
            <a:ext cx="336399" cy="571647"/>
            <a:chOff x="10882415" y="4608807"/>
            <a:chExt cx="508246" cy="86366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4EB449-91AF-4D56-A65E-1F69EC603769}"/>
                </a:ext>
              </a:extLst>
            </p:cNvPr>
            <p:cNvSpPr/>
            <p:nvPr/>
          </p:nvSpPr>
          <p:spPr>
            <a:xfrm>
              <a:off x="10882415" y="4608807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bg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D3F575-35FB-4CFD-B44F-27503EB52246}"/>
                </a:ext>
              </a:extLst>
            </p:cNvPr>
            <p:cNvSpPr/>
            <p:nvPr/>
          </p:nvSpPr>
          <p:spPr>
            <a:xfrm>
              <a:off x="11075205" y="4915100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302FE3-C093-4D24-985B-3D3C9292230A}"/>
              </a:ext>
            </a:extLst>
          </p:cNvPr>
          <p:cNvGrpSpPr/>
          <p:nvPr/>
        </p:nvGrpSpPr>
        <p:grpSpPr>
          <a:xfrm>
            <a:off x="624636" y="298542"/>
            <a:ext cx="2234894" cy="1875535"/>
            <a:chOff x="-269682" y="2392932"/>
            <a:chExt cx="3796368" cy="31859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18BE5D-039A-48F9-9123-D336436F7993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CFEFE8-05FF-4626-B310-36494C0EC944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E87B5FF-9C4A-43A7-B0D2-E173218BCE53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2A2FA5-7877-4F15-B212-FCB7833965F1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68EC12-0403-4185-8B3E-3917BDCB673D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85C252-14FE-4971-8990-28F29B77FBAF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4B4150-8A94-4A7A-B5DE-BBAA7D6E357A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503706-B02C-4F5B-8382-DD453B4A6250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E9F802D-E254-40C6-A7E5-14011D8F279F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74FA62E-6CAB-43A6-9477-723209312A40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CF2F3D3-656D-437C-B343-F69B6176FECB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38EFFD-1F9F-4571-867F-71EF78B0BA04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CFAE5AF-79AC-4D01-87BD-2FB8A8507459}"/>
                </a:ext>
              </a:extLst>
            </p:cNvPr>
            <p:cNvSpPr/>
            <p:nvPr/>
          </p:nvSpPr>
          <p:spPr>
            <a:xfrm>
              <a:off x="1354175" y="5538392"/>
              <a:ext cx="44524" cy="4452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354622-CDAA-442F-A76B-2604345C1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B56B98-5C42-412C-B7B9-D79C5CE27FC8}"/>
              </a:ext>
            </a:extLst>
          </p:cNvPr>
          <p:cNvSpPr/>
          <p:nvPr/>
        </p:nvSpPr>
        <p:spPr>
          <a:xfrm>
            <a:off x="1282944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63D3-6382-4EAF-8993-4B8016E2A75B}"/>
              </a:ext>
            </a:extLst>
          </p:cNvPr>
          <p:cNvSpPr txBox="1"/>
          <p:nvPr/>
        </p:nvSpPr>
        <p:spPr>
          <a:xfrm>
            <a:off x="734052" y="3348817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5CD6-01E4-4A2B-BC2F-4EB39C191DCF}"/>
              </a:ext>
            </a:extLst>
          </p:cNvPr>
          <p:cNvSpPr txBox="1"/>
          <p:nvPr/>
        </p:nvSpPr>
        <p:spPr>
          <a:xfrm>
            <a:off x="792216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89E-3FE3-4CE7-84C4-CC96C092F959}"/>
              </a:ext>
            </a:extLst>
          </p:cNvPr>
          <p:cNvSpPr txBox="1"/>
          <p:nvPr/>
        </p:nvSpPr>
        <p:spPr>
          <a:xfrm>
            <a:off x="2818340" y="3348817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763A6-5056-443A-A5A6-3DA38F03CBDB}"/>
              </a:ext>
            </a:extLst>
          </p:cNvPr>
          <p:cNvSpPr txBox="1"/>
          <p:nvPr/>
        </p:nvSpPr>
        <p:spPr>
          <a:xfrm>
            <a:off x="287650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AD18A-34C9-4F23-AC4F-3752F8521F3C}"/>
              </a:ext>
            </a:extLst>
          </p:cNvPr>
          <p:cNvSpPr txBox="1"/>
          <p:nvPr/>
        </p:nvSpPr>
        <p:spPr>
          <a:xfrm>
            <a:off x="7545090" y="3348817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02C-901A-4726-B96C-3CC7408D3C46}"/>
              </a:ext>
            </a:extLst>
          </p:cNvPr>
          <p:cNvSpPr txBox="1"/>
          <p:nvPr/>
        </p:nvSpPr>
        <p:spPr>
          <a:xfrm>
            <a:off x="7603254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C424-CBE3-4251-BF83-749C086D67C4}"/>
              </a:ext>
            </a:extLst>
          </p:cNvPr>
          <p:cNvSpPr txBox="1"/>
          <p:nvPr/>
        </p:nvSpPr>
        <p:spPr>
          <a:xfrm>
            <a:off x="9631264" y="3348817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51D2-A507-48FE-8D0C-CB75F61D5CFF}"/>
              </a:ext>
            </a:extLst>
          </p:cNvPr>
          <p:cNvSpPr txBox="1"/>
          <p:nvPr/>
        </p:nvSpPr>
        <p:spPr>
          <a:xfrm>
            <a:off x="9689429" y="3972797"/>
            <a:ext cx="17014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6A3161-BC52-4F0D-A3D0-812B1C27C8F4}"/>
              </a:ext>
            </a:extLst>
          </p:cNvPr>
          <p:cNvSpPr/>
          <p:nvPr/>
        </p:nvSpPr>
        <p:spPr>
          <a:xfrm>
            <a:off x="10180157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6F19CF-F70F-4477-B449-F1AC2841C1D4}"/>
              </a:ext>
            </a:extLst>
          </p:cNvPr>
          <p:cNvSpPr/>
          <p:nvPr/>
        </p:nvSpPr>
        <p:spPr>
          <a:xfrm>
            <a:off x="336723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E5B28F-4A73-413C-A832-627FC0CA088A}"/>
              </a:ext>
            </a:extLst>
          </p:cNvPr>
          <p:cNvSpPr/>
          <p:nvPr/>
        </p:nvSpPr>
        <p:spPr>
          <a:xfrm>
            <a:off x="8093982" y="2473021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16DF0D4B-9519-4636-A8B8-D448F8ED2CE1}"/>
              </a:ext>
            </a:extLst>
          </p:cNvPr>
          <p:cNvSpPr/>
          <p:nvPr/>
        </p:nvSpPr>
        <p:spPr>
          <a:xfrm>
            <a:off x="3534173" y="2651741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79DE3580-C993-4D9E-A990-25EC3EBC8DC1}"/>
              </a:ext>
            </a:extLst>
          </p:cNvPr>
          <p:cNvSpPr>
            <a:spLocks noChangeAspect="1"/>
          </p:cNvSpPr>
          <p:nvPr/>
        </p:nvSpPr>
        <p:spPr>
          <a:xfrm>
            <a:off x="1463679" y="265902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0911DEB9-B819-4472-8FE9-8E3E7C816A5C}"/>
              </a:ext>
            </a:extLst>
          </p:cNvPr>
          <p:cNvSpPr/>
          <p:nvPr/>
        </p:nvSpPr>
        <p:spPr>
          <a:xfrm>
            <a:off x="10377696" y="269005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DC3C7C-BF26-4DD5-9BF6-2314585C1CBC}"/>
              </a:ext>
            </a:extLst>
          </p:cNvPr>
          <p:cNvSpPr/>
          <p:nvPr/>
        </p:nvSpPr>
        <p:spPr>
          <a:xfrm>
            <a:off x="8303398" y="2651742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3B1B5-BB65-47B3-A2A3-6856DE088A47}"/>
              </a:ext>
            </a:extLst>
          </p:cNvPr>
          <p:cNvSpPr txBox="1"/>
          <p:nvPr/>
        </p:nvSpPr>
        <p:spPr>
          <a:xfrm>
            <a:off x="448472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DE0B4-77D1-4BD1-9FDE-4D4D772D8738}"/>
              </a:ext>
            </a:extLst>
          </p:cNvPr>
          <p:cNvSpPr txBox="1"/>
          <p:nvPr/>
        </p:nvSpPr>
        <p:spPr>
          <a:xfrm>
            <a:off x="7527898" y="1681559"/>
            <a:ext cx="420673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5FC65-3F13-4218-976B-F94380E1E5D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C9AF6B-3A28-4484-B558-52495CC64CF2}"/>
              </a:ext>
            </a:extLst>
          </p:cNvPr>
          <p:cNvSpPr/>
          <p:nvPr/>
        </p:nvSpPr>
        <p:spPr>
          <a:xfrm>
            <a:off x="911084" y="1706065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38100">
            <a:solidFill>
              <a:schemeClr val="accent2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85093EF-200C-4BF3-AE1F-3A2017BB29B5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B2573-E748-4565-A52B-9C2BF6F36F62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9D8EA-7D1E-4AA6-87E5-EE4D46A9C040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757E9-44E2-4052-827A-CE91A226582D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4E61F-F39C-454F-94EE-4BFAFE2F9EAA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14651-B129-4979-8525-4F0333752307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92457E-6A6B-497F-9B65-51FE209E26D0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42531-39CA-4C2B-AA59-C23EB814F457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692FE8-96C4-4DCF-8877-3412CD675F09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62FCB58A-E522-4F27-85EF-0EE9007EC3FB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B355CD14-5CE1-499B-B84D-462AAA91E82A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5AC7D3C-8D59-4971-BEC4-FC77EEF1C36A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697480" y="287773"/>
            <a:ext cx="9290304" cy="5321808"/>
          </a:xfrm>
          <a:prstGeom prst="wedgeEllipseCallout">
            <a:avLst>
              <a:gd name="adj1" fmla="val -50065"/>
              <a:gd name="adj2" fmla="val 4239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3108240"/>
            <a:ext cx="2239199" cy="3461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424405" y="2284829"/>
            <a:ext cx="78163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sz="8000" b="1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7DA637-02C5-4377-A1F4-ECD02FBD3F35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DB1076-E8CC-40A7-88E5-AD4D58C09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47C41-6FAD-408E-9DA4-43AFA1340B19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5F47A-512F-4F75-818C-05902666F158}"/>
              </a:ext>
            </a:extLst>
          </p:cNvPr>
          <p:cNvGrpSpPr/>
          <p:nvPr/>
        </p:nvGrpSpPr>
        <p:grpSpPr>
          <a:xfrm>
            <a:off x="4385719" y="2123331"/>
            <a:ext cx="3419425" cy="345638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364ECF8D-66A2-4868-9BC1-299519EACE17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5C3E1E9-7693-4F11-9678-8EDFED137016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1B228D5-A004-4E56-964D-2742C4DA0C62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B90C0D-E05D-4977-B4AD-B53FD92B7685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7D55132F-76CB-4F3F-A440-F50C858F2201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95CEA5-5700-43AF-AC57-F8B826507D76}"/>
              </a:ext>
            </a:extLst>
          </p:cNvPr>
          <p:cNvSpPr txBox="1"/>
          <p:nvPr/>
        </p:nvSpPr>
        <p:spPr>
          <a:xfrm>
            <a:off x="4367808" y="2686047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EBC06-220F-434E-87D2-DCA0EF62C229}"/>
              </a:ext>
            </a:extLst>
          </p:cNvPr>
          <p:cNvSpPr txBox="1"/>
          <p:nvPr/>
        </p:nvSpPr>
        <p:spPr>
          <a:xfrm>
            <a:off x="5637472" y="2571855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D0CC5-3CAF-4FC8-93D8-BF6EE81B5D01}"/>
              </a:ext>
            </a:extLst>
          </p:cNvPr>
          <p:cNvSpPr txBox="1"/>
          <p:nvPr/>
        </p:nvSpPr>
        <p:spPr>
          <a:xfrm>
            <a:off x="5654904" y="39358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6E12-492C-4A84-A42C-B85C15EA9CCD}"/>
              </a:ext>
            </a:extLst>
          </p:cNvPr>
          <p:cNvSpPr txBox="1"/>
          <p:nvPr/>
        </p:nvSpPr>
        <p:spPr>
          <a:xfrm>
            <a:off x="6852778" y="3759250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6674-4785-44DE-B897-938E69E73F44}"/>
              </a:ext>
            </a:extLst>
          </p:cNvPr>
          <p:cNvSpPr txBox="1"/>
          <p:nvPr/>
        </p:nvSpPr>
        <p:spPr>
          <a:xfrm>
            <a:off x="6877980" y="5214344"/>
            <a:ext cx="95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Isosceles Triangle 51">
            <a:extLst>
              <a:ext uri="{FF2B5EF4-FFF2-40B4-BE49-F238E27FC236}">
                <a16:creationId xmlns:a16="http://schemas.microsoft.com/office/drawing/2014/main" id="{054EAD3E-B23D-4E11-9B2F-D270C305104E}"/>
              </a:ext>
            </a:extLst>
          </p:cNvPr>
          <p:cNvSpPr/>
          <p:nvPr/>
        </p:nvSpPr>
        <p:spPr>
          <a:xfrm>
            <a:off x="5955950" y="22983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79E6EAD-7946-4AC9-AB79-B576BF2D2316}"/>
              </a:ext>
            </a:extLst>
          </p:cNvPr>
          <p:cNvSpPr/>
          <p:nvPr/>
        </p:nvSpPr>
        <p:spPr>
          <a:xfrm>
            <a:off x="7229078" y="4811566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D68A49DC-53D6-4DFA-BD48-20574C7DE939}"/>
              </a:ext>
            </a:extLst>
          </p:cNvPr>
          <p:cNvSpPr/>
          <p:nvPr/>
        </p:nvSpPr>
        <p:spPr>
          <a:xfrm>
            <a:off x="4607594" y="2311864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C807FE6-F83A-48EB-8792-E4D7617BFA8C}"/>
              </a:ext>
            </a:extLst>
          </p:cNvPr>
          <p:cNvSpPr/>
          <p:nvPr/>
        </p:nvSpPr>
        <p:spPr>
          <a:xfrm>
            <a:off x="5953261" y="353110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4399C9EB-7D1F-48E6-B998-0A2D0D2F5541}"/>
              </a:ext>
            </a:extLst>
          </p:cNvPr>
          <p:cNvSpPr/>
          <p:nvPr/>
        </p:nvSpPr>
        <p:spPr>
          <a:xfrm>
            <a:off x="7191176" y="35002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C708-99D6-4685-A924-8AA3E7546318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B8D0F0-3CAD-4EB7-AECF-5DDEE24B2673}"/>
              </a:ext>
            </a:extLst>
          </p:cNvPr>
          <p:cNvGrpSpPr/>
          <p:nvPr/>
        </p:nvGrpSpPr>
        <p:grpSpPr>
          <a:xfrm>
            <a:off x="1668002" y="1811936"/>
            <a:ext cx="2413478" cy="1292662"/>
            <a:chOff x="3017859" y="4283314"/>
            <a:chExt cx="1908852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760D0-B6F4-462C-8E3E-81C6C720609B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5E22F-A993-4B57-BCF2-6B399A53F6D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E0839-0734-4523-83DC-5026B1678293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7FC2E-1E56-4028-918F-4C6B4CD16533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72964-1B3F-4146-8C3D-CCD2C8F75A0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BB041-2AC1-4F75-AE37-3BD891BB591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AE634-BF28-452D-985F-119C17617DF7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18AA10-07D4-4F86-B1EC-5AD5559D282A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F4B834-23B3-485E-8C76-A8EDAEF72654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6025D-9089-4105-B73D-6A08F6380D3B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0856DF-05B7-46DF-A092-4F1744D657E7}"/>
              </a:ext>
            </a:extLst>
          </p:cNvPr>
          <p:cNvSpPr txBox="1"/>
          <p:nvPr/>
        </p:nvSpPr>
        <p:spPr>
          <a:xfrm>
            <a:off x="10801116" y="211979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A9EB5-376D-4387-870E-54F2C0F8B2B2}"/>
              </a:ext>
            </a:extLst>
          </p:cNvPr>
          <p:cNvGrpSpPr/>
          <p:nvPr/>
        </p:nvGrpSpPr>
        <p:grpSpPr>
          <a:xfrm>
            <a:off x="7108078" y="2012076"/>
            <a:ext cx="3629350" cy="923330"/>
            <a:chOff x="3017859" y="4283314"/>
            <a:chExt cx="1908852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9AEA-C48E-4E7E-9605-781A5B0767F7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BB8F7-69A2-465B-B26C-E7ABD1ADB6A4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6D3CE3-A900-406E-8EB5-75E83A8B9C4A}"/>
              </a:ext>
            </a:extLst>
          </p:cNvPr>
          <p:cNvSpPr txBox="1"/>
          <p:nvPr/>
        </p:nvSpPr>
        <p:spPr>
          <a:xfrm>
            <a:off x="10801116" y="37592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123E-6225-4C13-B1FA-6FA499913DE5}"/>
              </a:ext>
            </a:extLst>
          </p:cNvPr>
          <p:cNvGrpSpPr/>
          <p:nvPr/>
        </p:nvGrpSpPr>
        <p:grpSpPr>
          <a:xfrm>
            <a:off x="8268448" y="3651528"/>
            <a:ext cx="2468980" cy="1292662"/>
            <a:chOff x="3017859" y="4283314"/>
            <a:chExt cx="1908852" cy="12926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9E7EE2-9922-4B39-A3E7-931EBED64A1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86038C-434B-4FD8-B32A-FC9497F361F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0F3E8D-D6EA-4B03-A9AF-B749D75263E2}"/>
              </a:ext>
            </a:extLst>
          </p:cNvPr>
          <p:cNvSpPr txBox="1">
            <a:spLocks/>
          </p:cNvSpPr>
          <p:nvPr/>
        </p:nvSpPr>
        <p:spPr>
          <a:xfrm>
            <a:off x="737477" y="413025"/>
            <a:ext cx="35913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dirty="0"/>
              <a:t>Portfolio Presentation Designed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D37D-1705-45F5-B7D4-465333BE5C46}"/>
              </a:ext>
            </a:extLst>
          </p:cNvPr>
          <p:cNvSpPr txBox="1"/>
          <p:nvPr/>
        </p:nvSpPr>
        <p:spPr>
          <a:xfrm>
            <a:off x="825027" y="5219414"/>
            <a:ext cx="1928167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 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4AC7-1F78-428C-8489-89D2A22F1EEB}"/>
              </a:ext>
            </a:extLst>
          </p:cNvPr>
          <p:cNvSpPr txBox="1"/>
          <p:nvPr/>
        </p:nvSpPr>
        <p:spPr>
          <a:xfrm>
            <a:off x="737478" y="2568691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BD1E9B-94F4-4820-A27B-CB76F46E3933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FEB69-7562-40AA-9A24-45694594A92F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37BC0E-BBA1-4406-A83A-83404B302F48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82268-A8B6-4224-8783-F30445CBB3D7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A0BA0-BCC8-4CB4-A712-C480465FF378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6AF2F-F24F-42E7-A7EE-88DB27B00CA1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05D234-250A-4790-B808-7F20D70C23A1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40F43C-CC33-4A89-82CB-3EE4FF5CA23D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2C373A-76AB-4F4F-AB97-C47159D9A238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72EDE5-1CFA-489F-908C-2312BCFFEE8E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693D87-8CF7-429A-8BB3-CEAC28361484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BBFE4-5912-497D-9608-E1EB0DAFF159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2A09E2-0344-45FA-849A-3058C9364B42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41F9D-2AE5-41F0-98F6-32D581C5913E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4F4D-C5E2-42EE-BEA2-1CC27DDDB171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19712F-A26C-4E1D-9287-93896C75EA4C}"/>
              </a:ext>
            </a:extLst>
          </p:cNvPr>
          <p:cNvCxnSpPr>
            <a:cxnSpLocks/>
            <a:stCxn id="17" idx="1"/>
            <a:endCxn id="1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8877-2A3D-4DF9-B4EA-5FA940EAAA3C}"/>
              </a:ext>
            </a:extLst>
          </p:cNvPr>
          <p:cNvCxnSpPr>
            <a:cxnSpLocks/>
            <a:stCxn id="16" idx="1"/>
            <a:endCxn id="1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A3CF7-9004-4BA7-B46D-EF8C2D4BA919}"/>
              </a:ext>
            </a:extLst>
          </p:cNvPr>
          <p:cNvCxnSpPr>
            <a:cxnSpLocks/>
            <a:stCxn id="15" idx="1"/>
            <a:endCxn id="1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557254-99D5-40D7-BD05-2A47EFE15BCF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877E4497-919C-4F14-8757-12B4140C5809}"/>
              </a:ext>
            </a:extLst>
          </p:cNvPr>
          <p:cNvSpPr/>
          <p:nvPr/>
        </p:nvSpPr>
        <p:spPr>
          <a:xfrm>
            <a:off x="7209316" y="23200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90C32DFA-6C07-4B82-9FA0-6315B791E377}"/>
              </a:ext>
            </a:extLst>
          </p:cNvPr>
          <p:cNvSpPr/>
          <p:nvPr/>
        </p:nvSpPr>
        <p:spPr>
          <a:xfrm>
            <a:off x="7169651" y="520295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3E12AB05-21F7-46F0-97F1-3A1CDCAD0C0D}"/>
              </a:ext>
            </a:extLst>
          </p:cNvPr>
          <p:cNvSpPr>
            <a:spLocks noChangeAspect="1"/>
          </p:cNvSpPr>
          <p:nvPr/>
        </p:nvSpPr>
        <p:spPr>
          <a:xfrm>
            <a:off x="7186317" y="37689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B40C33B0-CDAC-4125-AEE1-B7D14E550B60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A069DDBC-3EAF-42D8-8F2F-5F9C88CC4DAA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46C4AEB9-4CE3-4903-AFE6-DA8D24D465ED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0EDD43FE-C89C-4153-90F2-FC0E2942FFD8}"/>
              </a:ext>
            </a:extLst>
          </p:cNvPr>
          <p:cNvSpPr/>
          <p:nvPr/>
        </p:nvSpPr>
        <p:spPr>
          <a:xfrm flipH="1">
            <a:off x="4312603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12150392-6F9F-42A2-9282-CBE080A98B72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58E8C4-96A8-4B07-BAB9-472D23EB330B}"/>
              </a:ext>
            </a:extLst>
          </p:cNvPr>
          <p:cNvSpPr/>
          <p:nvPr/>
        </p:nvSpPr>
        <p:spPr>
          <a:xfrm>
            <a:off x="4039883" y="1311023"/>
            <a:ext cx="4977658" cy="550588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5881521"/>
              <a:gd name="connsiteY0" fmla="*/ 6411796 h 6411796"/>
              <a:gd name="connsiteX1" fmla="*/ 5881521 w 5881521"/>
              <a:gd name="connsiteY1" fmla="*/ 0 h 6411796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6206531"/>
              <a:gd name="connsiteY0" fmla="*/ 6423065 h 6423065"/>
              <a:gd name="connsiteX1" fmla="*/ 6206531 w 6206531"/>
              <a:gd name="connsiteY1" fmla="*/ 0 h 6423065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  <a:gd name="connsiteX0" fmla="*/ 0 w 5939559"/>
              <a:gd name="connsiteY0" fmla="*/ 6377991 h 6377991"/>
              <a:gd name="connsiteX1" fmla="*/ 5939559 w 5939559"/>
              <a:gd name="connsiteY1" fmla="*/ 0 h 63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9559" h="6377991">
                <a:moveTo>
                  <a:pt x="0" y="6377991"/>
                </a:moveTo>
                <a:cubicBezTo>
                  <a:pt x="2238744" y="2132339"/>
                  <a:pt x="3851811" y="4626637"/>
                  <a:pt x="5939559" y="0"/>
                </a:cubicBezTo>
              </a:path>
            </a:pathLst>
          </a:custGeom>
          <a:ln w="38100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C52A7-2650-4BF9-9DCA-269633C2944C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4A32E-D289-4EA4-B903-6A0154998A09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C1824-82F2-491C-B31A-D76FDCB69D39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0B5A-E1DA-46FC-9CA2-164467011F3A}"/>
              </a:ext>
            </a:extLst>
          </p:cNvPr>
          <p:cNvGrpSpPr/>
          <p:nvPr/>
        </p:nvGrpSpPr>
        <p:grpSpPr>
          <a:xfrm>
            <a:off x="4325054" y="3311366"/>
            <a:ext cx="1487099" cy="774370"/>
            <a:chOff x="3995936" y="1994356"/>
            <a:chExt cx="1417711" cy="738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1FC984-22FC-451C-A5EA-9D7F8C927BAA}"/>
                </a:ext>
              </a:extLst>
            </p:cNvPr>
            <p:cNvSpPr txBox="1"/>
            <p:nvPr/>
          </p:nvSpPr>
          <p:spPr>
            <a:xfrm>
              <a:off x="4377232" y="2175105"/>
              <a:ext cx="655119" cy="5574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EA97A-12BA-43E9-B79F-9A1812055644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0A875-43D2-460B-ADFF-11B92D8932AB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6C1B30-16DF-4F97-80F1-9C1FCE4F71B6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C74C0-E959-4793-A040-5A259C127A96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C841C-699A-4074-9F0D-1C286672C04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B4152C-ED7B-4C64-8C1C-5F9FDD5B87FA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3B2253-3670-4A97-9F10-827F8D51AAA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73192D-C963-496F-9A7A-A3EA819ADA65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04908-462E-4F6B-A2D9-40B628093607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76BCC-C945-464E-89E7-0BBACE8BE32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39B524-1F33-4F43-B310-6C228B928514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9BC0-8D8C-426E-A39A-EE47F4517B44}"/>
              </a:ext>
            </a:extLst>
          </p:cNvPr>
          <p:cNvSpPr txBox="1"/>
          <p:nvPr/>
        </p:nvSpPr>
        <p:spPr>
          <a:xfrm>
            <a:off x="2018258" y="3085324"/>
            <a:ext cx="22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E6C9E-48A3-46AE-B0A3-965E16F9B7F3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1B965-70CA-4E03-9F17-A4456FAED9B6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3C9B7-533F-4855-B200-10C09E1BFBB9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3ABBE9A2-C787-46DC-B823-D21A77830C67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5BFFAFEE-84CF-4557-9BC0-AE63EF125FF9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3236D04-776E-444B-A329-E152F5ACB667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2B5618DC-11C8-4EA9-83ED-3273328FB4D3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957E01A6-6F84-45C0-87ED-C72CAE77795E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F849-5CED-4D7A-9B27-EDFD5AA824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FB041F4A-D9A9-4108-98D4-D904DE5F0873}"/>
              </a:ext>
            </a:extLst>
          </p:cNvPr>
          <p:cNvSpPr/>
          <p:nvPr/>
        </p:nvSpPr>
        <p:spPr>
          <a:xfrm>
            <a:off x="3769234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72EB89-053A-4B31-92E2-F30DCC82F7C4}"/>
              </a:ext>
            </a:extLst>
          </p:cNvPr>
          <p:cNvSpPr txBox="1"/>
          <p:nvPr/>
        </p:nvSpPr>
        <p:spPr>
          <a:xfrm>
            <a:off x="4275523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081F01-3491-4876-BC70-F74D19B71988}"/>
              </a:ext>
            </a:extLst>
          </p:cNvPr>
          <p:cNvSpPr txBox="1"/>
          <p:nvPr/>
        </p:nvSpPr>
        <p:spPr>
          <a:xfrm>
            <a:off x="3769235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Oval 73">
            <a:extLst>
              <a:ext uri="{FF2B5EF4-FFF2-40B4-BE49-F238E27FC236}">
                <a16:creationId xmlns:a16="http://schemas.microsoft.com/office/drawing/2014/main" id="{0B4BCF56-770D-4BAC-835D-D8F59CDD5D3E}"/>
              </a:ext>
            </a:extLst>
          </p:cNvPr>
          <p:cNvSpPr/>
          <p:nvPr/>
        </p:nvSpPr>
        <p:spPr>
          <a:xfrm>
            <a:off x="1154836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962D-4F9D-4D7C-9B11-45AB6FB41A89}"/>
              </a:ext>
            </a:extLst>
          </p:cNvPr>
          <p:cNvSpPr txBox="1"/>
          <p:nvPr/>
        </p:nvSpPr>
        <p:spPr>
          <a:xfrm>
            <a:off x="1661125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57276-9A82-4B58-9A95-ECC430A185D6}"/>
              </a:ext>
            </a:extLst>
          </p:cNvPr>
          <p:cNvSpPr txBox="1"/>
          <p:nvPr/>
        </p:nvSpPr>
        <p:spPr>
          <a:xfrm>
            <a:off x="1154837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BC2ECE3-BD7D-4D55-BE68-451B4C6EEC9E}"/>
              </a:ext>
            </a:extLst>
          </p:cNvPr>
          <p:cNvSpPr/>
          <p:nvPr/>
        </p:nvSpPr>
        <p:spPr>
          <a:xfrm rot="2700000">
            <a:off x="1308243" y="5361291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A1ABD01-55CC-4B34-B41A-BAE9C13FC4CC}"/>
              </a:ext>
            </a:extLst>
          </p:cNvPr>
          <p:cNvSpPr/>
          <p:nvPr/>
        </p:nvSpPr>
        <p:spPr>
          <a:xfrm>
            <a:off x="3878532" y="5378715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95870C43-8651-464B-9B00-C06A9802358B}"/>
              </a:ext>
            </a:extLst>
          </p:cNvPr>
          <p:cNvSpPr/>
          <p:nvPr/>
        </p:nvSpPr>
        <p:spPr>
          <a:xfrm>
            <a:off x="8998029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83079-78D8-4AEE-8D1B-F09E91D8B676}"/>
              </a:ext>
            </a:extLst>
          </p:cNvPr>
          <p:cNvSpPr txBox="1"/>
          <p:nvPr/>
        </p:nvSpPr>
        <p:spPr>
          <a:xfrm>
            <a:off x="9504319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58D6D-6DA7-4E31-A7B9-7DCD86CFAE84}"/>
              </a:ext>
            </a:extLst>
          </p:cNvPr>
          <p:cNvSpPr txBox="1"/>
          <p:nvPr/>
        </p:nvSpPr>
        <p:spPr>
          <a:xfrm>
            <a:off x="8998031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A56918A8-82B4-4FD2-9227-587329FAF34F}"/>
              </a:ext>
            </a:extLst>
          </p:cNvPr>
          <p:cNvSpPr/>
          <p:nvPr/>
        </p:nvSpPr>
        <p:spPr>
          <a:xfrm>
            <a:off x="6383632" y="5256951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130687-A94D-49E3-85A8-2C61D19192CA}"/>
              </a:ext>
            </a:extLst>
          </p:cNvPr>
          <p:cNvSpPr txBox="1"/>
          <p:nvPr/>
        </p:nvSpPr>
        <p:spPr>
          <a:xfrm>
            <a:off x="6889921" y="5363498"/>
            <a:ext cx="13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85A201-27DE-4BDC-ADF2-3DB3FC74E692}"/>
              </a:ext>
            </a:extLst>
          </p:cNvPr>
          <p:cNvSpPr txBox="1"/>
          <p:nvPr/>
        </p:nvSpPr>
        <p:spPr>
          <a:xfrm>
            <a:off x="6383633" y="582963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A16EA22-7BCA-45E7-B018-0CDDA8EE24BF}"/>
              </a:ext>
            </a:extLst>
          </p:cNvPr>
          <p:cNvSpPr/>
          <p:nvPr/>
        </p:nvSpPr>
        <p:spPr>
          <a:xfrm>
            <a:off x="9095279" y="5385713"/>
            <a:ext cx="278747" cy="2141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Rounded Rectangle 7">
            <a:extLst>
              <a:ext uri="{FF2B5EF4-FFF2-40B4-BE49-F238E27FC236}">
                <a16:creationId xmlns:a16="http://schemas.microsoft.com/office/drawing/2014/main" id="{79F41085-88AE-499D-A23F-344A91074B05}"/>
              </a:ext>
            </a:extLst>
          </p:cNvPr>
          <p:cNvSpPr/>
          <p:nvPr/>
        </p:nvSpPr>
        <p:spPr>
          <a:xfrm>
            <a:off x="6477468" y="534964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CDE579-B593-47E2-B8D9-CC065F2A18D7}"/>
              </a:ext>
            </a:extLst>
          </p:cNvPr>
          <p:cNvSpPr txBox="1"/>
          <p:nvPr/>
        </p:nvSpPr>
        <p:spPr>
          <a:xfrm>
            <a:off x="436158" y="1252074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E67B6FC4-382A-4C8B-A485-27A49B86ECDE}"/>
              </a:ext>
            </a:extLst>
          </p:cNvPr>
          <p:cNvGrpSpPr/>
          <p:nvPr/>
        </p:nvGrpSpPr>
        <p:grpSpPr>
          <a:xfrm>
            <a:off x="640930" y="1558653"/>
            <a:ext cx="5410749" cy="3183366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C89A86D-EB16-4C2E-8F38-3D88C490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CF7E61F-893D-4331-9242-9BA8CF17F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775B470D-25FC-4FFC-9022-B21F1A833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A28C11D-2529-4E38-8636-7A20998BF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E39BC8-AE75-4771-B485-F09ABDE11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001104"/>
              </p:ext>
            </p:extLst>
          </p:nvPr>
        </p:nvGraphicFramePr>
        <p:xfrm>
          <a:off x="6178256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A2D08C-A7D6-4F69-8AA7-674FCD68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310653"/>
              </p:ext>
            </p:extLst>
          </p:nvPr>
        </p:nvGraphicFramePr>
        <p:xfrm>
          <a:off x="6178256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DFBC3AE-01BD-4A31-819D-ACC7C578F10E}"/>
              </a:ext>
            </a:extLst>
          </p:cNvPr>
          <p:cNvSpPr/>
          <p:nvPr/>
        </p:nvSpPr>
        <p:spPr>
          <a:xfrm flipH="1">
            <a:off x="1255300" y="2204655"/>
            <a:ext cx="840367" cy="84036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A1BCED-0BE1-428B-8230-A78F20CB7B44}"/>
              </a:ext>
            </a:extLst>
          </p:cNvPr>
          <p:cNvSpPr/>
          <p:nvPr/>
        </p:nvSpPr>
        <p:spPr>
          <a:xfrm flipH="1">
            <a:off x="2416307" y="1759226"/>
            <a:ext cx="467131" cy="467131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136F78-5FB4-4FAA-A0EA-BDD0CFEA7467}"/>
              </a:ext>
            </a:extLst>
          </p:cNvPr>
          <p:cNvSpPr/>
          <p:nvPr/>
        </p:nvSpPr>
        <p:spPr>
          <a:xfrm flipH="1">
            <a:off x="4828562" y="3806621"/>
            <a:ext cx="381866" cy="38186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3697-51FE-475A-B90D-86021BE07B1B}"/>
              </a:ext>
            </a:extLst>
          </p:cNvPr>
          <p:cNvSpPr/>
          <p:nvPr/>
        </p:nvSpPr>
        <p:spPr>
          <a:xfrm flipH="1">
            <a:off x="4329026" y="2009648"/>
            <a:ext cx="687358" cy="68735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D129E-DF81-4B3B-BC90-5553957F86BD}"/>
              </a:ext>
            </a:extLst>
          </p:cNvPr>
          <p:cNvSpPr/>
          <p:nvPr/>
        </p:nvSpPr>
        <p:spPr>
          <a:xfrm>
            <a:off x="729673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C9B92-A1C8-4A03-A21C-ECCDC3EDEF26}"/>
              </a:ext>
            </a:extLst>
          </p:cNvPr>
          <p:cNvSpPr/>
          <p:nvPr/>
        </p:nvSpPr>
        <p:spPr>
          <a:xfrm>
            <a:off x="3464922" y="4913972"/>
            <a:ext cx="2520000" cy="1296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84A27-A613-46EF-9A79-3BF9ABE8EA69}"/>
              </a:ext>
            </a:extLst>
          </p:cNvPr>
          <p:cNvSpPr/>
          <p:nvPr/>
        </p:nvSpPr>
        <p:spPr>
          <a:xfrm>
            <a:off x="6200171" y="4913972"/>
            <a:ext cx="2520000" cy="12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7B073-FED1-413F-B3BA-634BF5DD3F9B}"/>
              </a:ext>
            </a:extLst>
          </p:cNvPr>
          <p:cNvSpPr/>
          <p:nvPr/>
        </p:nvSpPr>
        <p:spPr>
          <a:xfrm>
            <a:off x="8935421" y="4913972"/>
            <a:ext cx="2520000" cy="1296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8BD01C9-643A-4266-B7A1-27D6C73B3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14766"/>
              </p:ext>
            </p:extLst>
          </p:nvPr>
        </p:nvGraphicFramePr>
        <p:xfrm>
          <a:off x="8950434" y="1908219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31">
            <a:extLst>
              <a:ext uri="{FF2B5EF4-FFF2-40B4-BE49-F238E27FC236}">
                <a16:creationId xmlns:a16="http://schemas.microsoft.com/office/drawing/2014/main" id="{D39BE344-F18E-4BD1-9B7F-3C3650125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889723"/>
              </p:ext>
            </p:extLst>
          </p:nvPr>
        </p:nvGraphicFramePr>
        <p:xfrm>
          <a:off x="8950434" y="3364146"/>
          <a:ext cx="816640" cy="8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그룹 11">
            <a:extLst>
              <a:ext uri="{FF2B5EF4-FFF2-40B4-BE49-F238E27FC236}">
                <a16:creationId xmlns:a16="http://schemas.microsoft.com/office/drawing/2014/main" id="{FBBF85A0-A4FD-4E8D-83F5-A966DDEFD04E}"/>
              </a:ext>
            </a:extLst>
          </p:cNvPr>
          <p:cNvGrpSpPr/>
          <p:nvPr/>
        </p:nvGrpSpPr>
        <p:grpSpPr>
          <a:xfrm>
            <a:off x="7162836" y="1772753"/>
            <a:ext cx="1548000" cy="1093331"/>
            <a:chOff x="7162836" y="1772753"/>
            <a:chExt cx="1548000" cy="109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B9018-18D7-4944-9F3D-A66C2B2FE31C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5B905-DBA0-471E-9901-74EC069B49CF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8F879F69-7A4A-43D9-A91D-D3753698D7D0}"/>
              </a:ext>
            </a:extLst>
          </p:cNvPr>
          <p:cNvGrpSpPr/>
          <p:nvPr/>
        </p:nvGrpSpPr>
        <p:grpSpPr>
          <a:xfrm>
            <a:off x="9935014" y="1772753"/>
            <a:ext cx="1548000" cy="1093331"/>
            <a:chOff x="9935014" y="1772753"/>
            <a:chExt cx="1548000" cy="1093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325309-291B-41B5-AE69-44A11DCE73A8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B8A57-E7B3-4FB2-8BE6-8CE709CD5F55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6" name="그룹 19">
            <a:extLst>
              <a:ext uri="{FF2B5EF4-FFF2-40B4-BE49-F238E27FC236}">
                <a16:creationId xmlns:a16="http://schemas.microsoft.com/office/drawing/2014/main" id="{ECE59B52-4C1C-4612-95CE-E7DDB1CC3AAE}"/>
              </a:ext>
            </a:extLst>
          </p:cNvPr>
          <p:cNvGrpSpPr/>
          <p:nvPr/>
        </p:nvGrpSpPr>
        <p:grpSpPr>
          <a:xfrm>
            <a:off x="9935014" y="3228680"/>
            <a:ext cx="1548000" cy="1094938"/>
            <a:chOff x="9935014" y="3228680"/>
            <a:chExt cx="1548000" cy="10949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30568-A823-453E-B1B7-CF2F2A36C272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8C4CB0-8F8B-4824-8399-309BC09752FC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88FD8DF2-912C-4C8C-A4C4-98060253798F}"/>
              </a:ext>
            </a:extLst>
          </p:cNvPr>
          <p:cNvGrpSpPr/>
          <p:nvPr/>
        </p:nvGrpSpPr>
        <p:grpSpPr>
          <a:xfrm>
            <a:off x="7162836" y="3228680"/>
            <a:ext cx="1548000" cy="1094938"/>
            <a:chOff x="7162836" y="3228680"/>
            <a:chExt cx="1548000" cy="10949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F2FBE1-A914-4BAF-A4B7-95B3A009049A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4D77F-08B7-4A03-AD9A-90404447392C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그룹 332">
            <a:extLst>
              <a:ext uri="{FF2B5EF4-FFF2-40B4-BE49-F238E27FC236}">
                <a16:creationId xmlns:a16="http://schemas.microsoft.com/office/drawing/2014/main" id="{4FD4FE26-9D89-48D1-9B9F-7CDA6DB0C02A}"/>
              </a:ext>
            </a:extLst>
          </p:cNvPr>
          <p:cNvGrpSpPr/>
          <p:nvPr/>
        </p:nvGrpSpPr>
        <p:grpSpPr>
          <a:xfrm>
            <a:off x="873673" y="5015307"/>
            <a:ext cx="2232000" cy="1093331"/>
            <a:chOff x="7162836" y="1772753"/>
            <a:chExt cx="1548000" cy="109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11BFB-1844-4F40-A90F-22F9482F45A1}"/>
                </a:ext>
              </a:extLst>
            </p:cNvPr>
            <p:cNvSpPr txBox="1"/>
            <p:nvPr/>
          </p:nvSpPr>
          <p:spPr>
            <a:xfrm>
              <a:off x="7162836" y="1772753"/>
              <a:ext cx="154800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1A9742-9C2E-46D3-A671-46D632F1C1C1}"/>
                </a:ext>
              </a:extLst>
            </p:cNvPr>
            <p:cNvSpPr txBox="1"/>
            <p:nvPr/>
          </p:nvSpPr>
          <p:spPr>
            <a:xfrm>
              <a:off x="7162836" y="2035087"/>
              <a:ext cx="15480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5" name="그룹 335">
            <a:extLst>
              <a:ext uri="{FF2B5EF4-FFF2-40B4-BE49-F238E27FC236}">
                <a16:creationId xmlns:a16="http://schemas.microsoft.com/office/drawing/2014/main" id="{B171A521-34C6-43CF-9C2F-D87AC035F0F5}"/>
              </a:ext>
            </a:extLst>
          </p:cNvPr>
          <p:cNvGrpSpPr/>
          <p:nvPr/>
        </p:nvGrpSpPr>
        <p:grpSpPr>
          <a:xfrm>
            <a:off x="9079421" y="5015307"/>
            <a:ext cx="2232000" cy="1093331"/>
            <a:chOff x="9935014" y="1772753"/>
            <a:chExt cx="1548000" cy="1093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09F3F4-524C-45C2-9A3A-2967CA64CBCF}"/>
                </a:ext>
              </a:extLst>
            </p:cNvPr>
            <p:cNvSpPr txBox="1"/>
            <p:nvPr/>
          </p:nvSpPr>
          <p:spPr>
            <a:xfrm>
              <a:off x="9935014" y="1772753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0EAE6C-CCCE-4313-A4F8-24B7ABA2ED93}"/>
                </a:ext>
              </a:extLst>
            </p:cNvPr>
            <p:cNvSpPr txBox="1"/>
            <p:nvPr/>
          </p:nvSpPr>
          <p:spPr>
            <a:xfrm>
              <a:off x="9935014" y="2035087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38" name="그룹 338">
            <a:extLst>
              <a:ext uri="{FF2B5EF4-FFF2-40B4-BE49-F238E27FC236}">
                <a16:creationId xmlns:a16="http://schemas.microsoft.com/office/drawing/2014/main" id="{5CD30CCF-489B-488A-9A24-49ADBBF3C7A4}"/>
              </a:ext>
            </a:extLst>
          </p:cNvPr>
          <p:cNvGrpSpPr/>
          <p:nvPr/>
        </p:nvGrpSpPr>
        <p:grpSpPr>
          <a:xfrm>
            <a:off x="6344171" y="5014503"/>
            <a:ext cx="2232000" cy="1094938"/>
            <a:chOff x="9935014" y="3228680"/>
            <a:chExt cx="1548000" cy="10949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BD7496-2AD3-44A1-A4A8-2C2FACDCC16D}"/>
                </a:ext>
              </a:extLst>
            </p:cNvPr>
            <p:cNvSpPr txBox="1"/>
            <p:nvPr/>
          </p:nvSpPr>
          <p:spPr>
            <a:xfrm>
              <a:off x="9935014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BA1F74-EF91-4EB1-A672-7E2D5ABEE6DB}"/>
                </a:ext>
              </a:extLst>
            </p:cNvPr>
            <p:cNvSpPr txBox="1"/>
            <p:nvPr/>
          </p:nvSpPr>
          <p:spPr>
            <a:xfrm>
              <a:off x="9935014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1" name="그룹 341">
            <a:extLst>
              <a:ext uri="{FF2B5EF4-FFF2-40B4-BE49-F238E27FC236}">
                <a16:creationId xmlns:a16="http://schemas.microsoft.com/office/drawing/2014/main" id="{51C19CBA-0E85-4EC9-8757-4FE55BBD1707}"/>
              </a:ext>
            </a:extLst>
          </p:cNvPr>
          <p:cNvGrpSpPr/>
          <p:nvPr/>
        </p:nvGrpSpPr>
        <p:grpSpPr>
          <a:xfrm>
            <a:off x="3608922" y="5014503"/>
            <a:ext cx="2232000" cy="1094938"/>
            <a:chOff x="7162836" y="3228680"/>
            <a:chExt cx="1548000" cy="10949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7ED997-7D1A-4536-8752-8F9BB18EA65F}"/>
                </a:ext>
              </a:extLst>
            </p:cNvPr>
            <p:cNvSpPr txBox="1"/>
            <p:nvPr/>
          </p:nvSpPr>
          <p:spPr>
            <a:xfrm>
              <a:off x="7162836" y="3228680"/>
              <a:ext cx="154800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952CA9-D4C0-48EF-8E3C-877B398635D8}"/>
                </a:ext>
              </a:extLst>
            </p:cNvPr>
            <p:cNvSpPr txBox="1"/>
            <p:nvPr/>
          </p:nvSpPr>
          <p:spPr>
            <a:xfrm>
              <a:off x="7162836" y="3492621"/>
              <a:ext cx="15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altLang="ko-KR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D635C0-BB7E-4BEB-92DA-4FE81D20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285364"/>
              </p:ext>
            </p:extLst>
          </p:nvPr>
        </p:nvGraphicFramePr>
        <p:xfrm>
          <a:off x="896083" y="19080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74EF459-10A5-4726-BDC8-C7F2B62988DA}"/>
              </a:ext>
            </a:extLst>
          </p:cNvPr>
          <p:cNvGrpSpPr/>
          <p:nvPr/>
        </p:nvGrpSpPr>
        <p:grpSpPr>
          <a:xfrm>
            <a:off x="1196452" y="52028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7E7C9-0BC6-4962-B5D2-617E64924E9A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2A687-9BAB-449E-8B2E-0BE634EB50C6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514C9-B436-41E3-85C1-A186DA15615D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86DA4-E0D8-46A3-B7D3-27593BE2F422}"/>
              </a:ext>
            </a:extLst>
          </p:cNvPr>
          <p:cNvGrpSpPr/>
          <p:nvPr/>
        </p:nvGrpSpPr>
        <p:grpSpPr>
          <a:xfrm>
            <a:off x="4867330" y="52028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67E17-5B82-424B-AA87-AAD955AB04F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95D01-04B1-4354-A517-26840A06AC67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F1342-ED8F-4208-BD61-9BC77F7D0C27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63E36-2312-4586-84CC-E5A8C1C987CC}"/>
              </a:ext>
            </a:extLst>
          </p:cNvPr>
          <p:cNvGrpSpPr/>
          <p:nvPr/>
        </p:nvGrpSpPr>
        <p:grpSpPr>
          <a:xfrm>
            <a:off x="8538481" y="52028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73432-A687-4411-A76F-0C58A9142B37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78F68-7651-4479-A58C-41EAD999629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Contents A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758B86-FD0A-4C2C-9DEB-F1361977457F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50F1DA-F956-4939-A7B4-67410546AE7F}"/>
              </a:ext>
            </a:extLst>
          </p:cNvPr>
          <p:cNvGrpSpPr/>
          <p:nvPr/>
        </p:nvGrpSpPr>
        <p:grpSpPr>
          <a:xfrm>
            <a:off x="5500888" y="16638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D37361-3481-469E-A809-626B244A7564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54C170-1F0F-43ED-9E1C-C1FB06852097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B12F34-E15B-41D2-B36C-306D387BD79D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22C8D-AC87-4B5F-B886-3AEFBD0DF169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78376F4-5FB0-40B3-B2E6-792D62E43E5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23A95F-1593-40F8-B5AD-D9A9EBA089D4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C354F3-D6F8-4D07-855A-42F06B704D9B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669DB9-EFDF-4105-AD5A-C68BEA274F2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C3D006-B38B-46F9-928D-F1B7B5F109AF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2B8498B-D26C-45E8-9AC8-EF9A756FB918}"/>
              </a:ext>
            </a:extLst>
          </p:cNvPr>
          <p:cNvSpPr txBox="1"/>
          <p:nvPr/>
        </p:nvSpPr>
        <p:spPr>
          <a:xfrm>
            <a:off x="1415422" y="949266"/>
            <a:ext cx="4504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accent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6BC8C3-2CA4-4A9C-A796-1DFE2A99475A}"/>
              </a:ext>
            </a:extLst>
          </p:cNvPr>
          <p:cNvSpPr txBox="1"/>
          <p:nvPr/>
        </p:nvSpPr>
        <p:spPr>
          <a:xfrm>
            <a:off x="855367" y="8185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6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6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6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B5C3B-546C-4E6B-BD18-F852BD28E825}"/>
              </a:ext>
            </a:extLst>
          </p:cNvPr>
          <p:cNvSpPr txBox="1"/>
          <p:nvPr/>
        </p:nvSpPr>
        <p:spPr>
          <a:xfrm rot="10800000">
            <a:off x="5321293" y="2789902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167283" y="361950"/>
                </a:move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800" y="127694"/>
                </a:cubicBezTo>
                <a:cubicBezTo>
                  <a:pt x="21333" y="99714"/>
                  <a:pt x="37108" y="74612"/>
                  <a:pt x="60127" y="52387"/>
                </a:cubicBezTo>
                <a:cubicBezTo>
                  <a:pt x="83146" y="30162"/>
                  <a:pt x="112515" y="12700"/>
                  <a:pt x="148233" y="0"/>
                </a:cubicBez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5" y="161726"/>
                  <a:pt x="86321" y="194667"/>
                </a:cubicBezTo>
                <a:lnTo>
                  <a:pt x="167283" y="194667"/>
                </a:lnTo>
                <a:close/>
                <a:moveTo>
                  <a:pt x="446485" y="361950"/>
                </a:move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lnTo>
                  <a:pt x="460177" y="69056"/>
                </a:lnTo>
                <a:cubicBezTo>
                  <a:pt x="426840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06768-8AF7-42FA-8F51-EC4740BC1EA2}"/>
              </a:ext>
            </a:extLst>
          </p:cNvPr>
          <p:cNvSpPr txBox="1"/>
          <p:nvPr/>
        </p:nvSpPr>
        <p:spPr>
          <a:xfrm>
            <a:off x="5385721" y="1295612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dirty="0">
                <a:solidFill>
                  <a:schemeClr val="accent1"/>
                </a:solidFill>
              </a:rPr>
              <a:t>Info</a:t>
            </a:r>
            <a:r>
              <a:rPr lang="en-US" dirty="0"/>
              <a:t>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41CCC-7337-443E-9783-65BB1EDBE0BF}"/>
              </a:ext>
            </a:extLst>
          </p:cNvPr>
          <p:cNvSpPr txBox="1"/>
          <p:nvPr/>
        </p:nvSpPr>
        <p:spPr>
          <a:xfrm>
            <a:off x="6109667" y="818563"/>
            <a:ext cx="36852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OREM IPS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UM DOLOR SIT AMET 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CU USU AGA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FC920-B517-4523-AC13-43D842BE4BF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08F7-5C54-4338-8FCA-1E92D542C481}"/>
              </a:ext>
            </a:extLst>
          </p:cNvPr>
          <p:cNvGrpSpPr/>
          <p:nvPr/>
        </p:nvGrpSpPr>
        <p:grpSpPr>
          <a:xfrm>
            <a:off x="3855932" y="22048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BCC3C64-36AB-4BCB-ACF0-643FAD291CDA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8163483-4CFD-4000-B83C-665FC6D9D1BF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B67E674-F7B0-4FC3-929F-F73DE69CAE9F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CF534F-66D7-4E33-BF0A-D37A739B0AE8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C2BE78A2-0071-4371-806B-6BEE456B9277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DACA3-A0C6-4DBB-A284-F1DC5E613E0D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3470190"/>
            <a:ext cx="4388586" cy="5730"/>
          </a:xfrm>
          <a:prstGeom prst="line">
            <a:avLst/>
          </a:prstGeom>
          <a:ln w="15875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A365-3E8D-42E1-8D24-3EDF326509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66286" y="2185738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F4370E-3659-4130-82B7-2348307BC35A}"/>
              </a:ext>
            </a:extLst>
          </p:cNvPr>
          <p:cNvCxnSpPr>
            <a:cxnSpLocks/>
          </p:cNvCxnSpPr>
          <p:nvPr/>
        </p:nvCxnSpPr>
        <p:spPr>
          <a:xfrm flipH="1" flipV="1">
            <a:off x="966286" y="4724148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D8DFA-E8AC-42B8-9AB1-9C54D1780C50}"/>
              </a:ext>
            </a:extLst>
          </p:cNvPr>
          <p:cNvGrpSpPr/>
          <p:nvPr/>
        </p:nvGrpSpPr>
        <p:grpSpPr>
          <a:xfrm flipH="1">
            <a:off x="966285" y="2305243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2E519-F5DE-482F-BEE2-DEB5985F7513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ED11F0-E619-4503-A980-A171A67F23BB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F924E1-5D36-4B4A-8DD8-6C0C16D3710C}"/>
              </a:ext>
            </a:extLst>
          </p:cNvPr>
          <p:cNvGrpSpPr/>
          <p:nvPr/>
        </p:nvGrpSpPr>
        <p:grpSpPr>
          <a:xfrm flipH="1">
            <a:off x="964000" y="3582337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13BCD1-001A-4EE9-84C8-660BDF6ADE71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B21892-DC4A-400B-A845-D45EFC91BD0E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79A01-2013-491E-9EA2-B7069626364D}"/>
              </a:ext>
            </a:extLst>
          </p:cNvPr>
          <p:cNvGrpSpPr/>
          <p:nvPr/>
        </p:nvGrpSpPr>
        <p:grpSpPr>
          <a:xfrm flipH="1">
            <a:off x="961715" y="4859430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A5CB0-13F1-4E7E-81CB-A3EE1B9E76BF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E8C6D-E7F4-471C-A6C6-8412A0687017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9BDFB8-933C-477A-BDBA-D058A02AB882}"/>
              </a:ext>
            </a:extLst>
          </p:cNvPr>
          <p:cNvSpPr txBox="1"/>
          <p:nvPr/>
        </p:nvSpPr>
        <p:spPr>
          <a:xfrm>
            <a:off x="5592211" y="30066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5952-3276-42D3-9DC9-7D793DBB90B9}"/>
              </a:ext>
            </a:extLst>
          </p:cNvPr>
          <p:cNvSpPr txBox="1"/>
          <p:nvPr/>
        </p:nvSpPr>
        <p:spPr>
          <a:xfrm>
            <a:off x="5592211" y="36902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A426-FC03-492E-A104-BEF551A277FB}"/>
              </a:ext>
            </a:extLst>
          </p:cNvPr>
          <p:cNvSpPr txBox="1"/>
          <p:nvPr/>
        </p:nvSpPr>
        <p:spPr>
          <a:xfrm>
            <a:off x="6347505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C6B09-EEAD-4B3E-B0A6-CD4761599FDF}"/>
              </a:ext>
            </a:extLst>
          </p:cNvPr>
          <p:cNvSpPr txBox="1"/>
          <p:nvPr/>
        </p:nvSpPr>
        <p:spPr>
          <a:xfrm>
            <a:off x="4844068" y="42394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E60C3-C49C-4652-BAEE-F724B64CCFC8}"/>
              </a:ext>
            </a:extLst>
          </p:cNvPr>
          <p:cNvSpPr txBox="1"/>
          <p:nvPr/>
        </p:nvSpPr>
        <p:spPr>
          <a:xfrm>
            <a:off x="4658009" y="50107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_A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_B : TEXT HERE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DA1237F6-2CC3-479D-8B51-59D7F33BE00E}"/>
              </a:ext>
            </a:extLst>
          </p:cNvPr>
          <p:cNvGrpSpPr/>
          <p:nvPr/>
        </p:nvGrpSpPr>
        <p:grpSpPr>
          <a:xfrm>
            <a:off x="8531381" y="2749302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80E02-7898-4716-B3B7-7C2F42DC877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DBF54-1D2A-478E-B52F-A2C17F40D7C6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C9BE-A834-4908-9DCB-0B32B6ED8CBB}"/>
              </a:ext>
            </a:extLst>
          </p:cNvPr>
          <p:cNvSpPr txBox="1"/>
          <p:nvPr/>
        </p:nvSpPr>
        <p:spPr>
          <a:xfrm>
            <a:off x="8717187" y="1789162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Arrow Style Infographic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40417-702B-4F11-B582-E0109793EC9C}"/>
              </a:ext>
            </a:extLst>
          </p:cNvPr>
          <p:cNvGrpSpPr/>
          <p:nvPr/>
        </p:nvGrpSpPr>
        <p:grpSpPr>
          <a:xfrm>
            <a:off x="1216515" y="2443360"/>
            <a:ext cx="3028217" cy="3026664"/>
            <a:chOff x="4574848" y="1897856"/>
            <a:chExt cx="3028217" cy="302666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3B86E1-3AAC-40E4-A1B2-23F447F630A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6168F-7817-48C9-B65E-4DE8E6FA1C6F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6AF345BC-E84B-4D16-BAF0-1789D6FF313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051F2F99-C665-4AD2-BF7F-21C07A73613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2A55DC09-B493-4B81-B380-B3717BA5E76D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FA5DE24E-FB5C-40CC-AD10-054BBD2E2CFA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D1068808-56E8-4177-9972-11BA83D66451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E354C71-6F9F-46AC-BEE2-FE527CD7639C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ADBC9FB-50C3-4D27-95E6-AF8DF43322A3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BC04DB2B-2321-4465-9C76-296AFD72423F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A6DF957-8487-411B-88B2-EB492FC99D01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F5B29564-3309-40BC-9626-36DF09572A00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9109A11-CBE2-4F0B-926A-D910B0829716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2399D-82D9-4BC9-8941-B93C57D3F313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57A91-5D8C-41E0-9311-3CA73E607ED4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CE42FB-848C-4C00-8A75-BD62A366705D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838BF5-3FE0-4DAA-BBE3-3065109A9BCA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919D8-C000-4E5F-AFDF-35C79A76955C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3FFEF-D81A-4B6F-BE2C-9B79CDD2B005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F9C2E-004B-415E-A446-6F1F0255CFA6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B091EE-9475-45B9-877E-47B13724E304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6993FA-BAB3-4899-9C5A-5552E175096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2344D7-4496-4F0A-A446-DC113DAE7063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B6473-0559-487B-9B3F-F362DCEA372B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D2F84-FB14-44F9-8C1E-783439492C7F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D5E9EE-F09F-43F0-806F-A60139FBF782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PowerPoint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FDDBF2-1695-4551-BB01-62918DEE3DCF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32BB3-B47C-4FE9-9CF6-5EC94D28760B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DA6FA-E1F1-4A25-9669-39DCC43DDBCD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612E0C-F269-40F8-8E99-15A04194C0F9}"/>
              </a:ext>
            </a:extLst>
          </p:cNvPr>
          <p:cNvGrpSpPr/>
          <p:nvPr/>
        </p:nvGrpSpPr>
        <p:grpSpPr>
          <a:xfrm rot="21411753">
            <a:off x="559351" y="1094304"/>
            <a:ext cx="3824191" cy="4740163"/>
            <a:chOff x="395536" y="1793041"/>
            <a:chExt cx="3170093" cy="3929395"/>
          </a:xfrm>
          <a:solidFill>
            <a:schemeClr val="accent2">
              <a:alpha val="40000"/>
            </a:schemeClr>
          </a:solidFill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58ADBC8-5905-4FFD-8369-C28E81359AC0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A462E0-79ED-468B-9731-289EFF582AD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78494-CA5C-44C7-B4F2-ED619E2B3681}"/>
              </a:ext>
            </a:extLst>
          </p:cNvPr>
          <p:cNvGrpSpPr/>
          <p:nvPr/>
        </p:nvGrpSpPr>
        <p:grpSpPr>
          <a:xfrm rot="21411753">
            <a:off x="3779213" y="1107420"/>
            <a:ext cx="4087102" cy="5066047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17A9EE03-2DD9-49EA-BC19-07D4150D5445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26EE23-BEA1-4706-80E3-E7A16162DA89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3C634-7C14-46B5-865C-E9961027AD2B}"/>
              </a:ext>
            </a:extLst>
          </p:cNvPr>
          <p:cNvGrpSpPr/>
          <p:nvPr/>
        </p:nvGrpSpPr>
        <p:grpSpPr>
          <a:xfrm rot="21411753">
            <a:off x="6955359" y="859907"/>
            <a:ext cx="4446424" cy="5511434"/>
            <a:chOff x="395536" y="1793041"/>
            <a:chExt cx="3170093" cy="3929395"/>
          </a:xfrm>
          <a:solidFill>
            <a:schemeClr val="bg1">
              <a:alpha val="10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820A82C1-BD7B-4556-97EE-6CCE37E2FF0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599C0-FD08-40FC-9ACC-768B5A73FB3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5D70B-DA48-4C00-BF3C-E7F7D6ABAAEC}"/>
              </a:ext>
            </a:extLst>
          </p:cNvPr>
          <p:cNvGrpSpPr/>
          <p:nvPr/>
        </p:nvGrpSpPr>
        <p:grpSpPr>
          <a:xfrm rot="21411753">
            <a:off x="494877" y="1021032"/>
            <a:ext cx="3824191" cy="474016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61A031-C080-4860-A0ED-02DA15FBE79B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F2709D1-5E29-4D61-8136-A2CAD3A1F1B6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3326FA-05D3-4C79-92ED-400311C862E4}"/>
              </a:ext>
            </a:extLst>
          </p:cNvPr>
          <p:cNvSpPr txBox="1"/>
          <p:nvPr/>
        </p:nvSpPr>
        <p:spPr>
          <a:xfrm>
            <a:off x="5196661" y="1542994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배달 말고 </a:t>
            </a: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심부름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은 어떨까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CC9AD0-551C-4F28-AE47-A5729C55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786436" y="930754"/>
            <a:ext cx="2265168" cy="16132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A2D381-29CA-4CBD-9FBD-E2B6D63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78456" y="2515560"/>
            <a:ext cx="1317544" cy="14506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FC238-5753-4A60-B34E-B015C05F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737" y1="14986" x2="34737" y2="14986"/>
                        <a14:foregroundMark x1="53158" y1="39237" x2="62368" y2="37602"/>
                        <a14:foregroundMark x1="58684" y1="35422" x2="61053" y2="39782"/>
                        <a14:foregroundMark x1="55526" y1="34060" x2="64737" y2="39510"/>
                        <a14:foregroundMark x1="57368" y1="31063" x2="66053" y2="37875"/>
                        <a14:foregroundMark x1="61842" y1="26431" x2="53158" y2="39237"/>
                        <a14:foregroundMark x1="53158" y1="39237" x2="59211" y2="33243"/>
                        <a14:foregroundMark x1="56316" y1="33787" x2="36316" y2="67302"/>
                        <a14:foregroundMark x1="36316" y1="67302" x2="39737" y2="61580"/>
                        <a14:foregroundMark x1="39737" y1="50681" x2="37895" y2="58856"/>
                        <a14:foregroundMark x1="30789" y1="55586" x2="53684" y2="55586"/>
                        <a14:foregroundMark x1="35263" y1="58311" x2="42368" y2="61035"/>
                        <a14:foregroundMark x1="38421" y1="64305" x2="40789" y2="63215"/>
                        <a14:foregroundMark x1="34474" y1="66485" x2="42368" y2="67030"/>
                        <a14:foregroundMark x1="40000" y1="65395" x2="37368" y2="66213"/>
                        <a14:foregroundMark x1="35526" y1="63488" x2="37368" y2="66213"/>
                        <a14:foregroundMark x1="36579" y1="60763" x2="38947" y2="64033"/>
                        <a14:foregroundMark x1="52632" y1="57221" x2="55263" y2="57493"/>
                        <a14:foregroundMark x1="61316" y1="59673" x2="62368" y2="64578"/>
                        <a14:foregroundMark x1="60263" y1="63760" x2="60789" y2="62943"/>
                        <a14:foregroundMark x1="55789" y1="63488" x2="57632" y2="64578"/>
                        <a14:foregroundMark x1="58947" y1="61853" x2="59211" y2="60218"/>
                        <a14:foregroundMark x1="58684" y1="58856" x2="57632" y2="59946"/>
                        <a14:foregroundMark x1="58684" y1="58038" x2="58947" y2="59401"/>
                        <a14:foregroundMark x1="60000" y1="56131" x2="60263" y2="55858"/>
                        <a14:foregroundMark x1="59737" y1="54223" x2="58421" y2="57221"/>
                        <a14:foregroundMark x1="58158" y1="53678" x2="58947" y2="57766"/>
                        <a14:foregroundMark x1="61316" y1="58311" x2="64737" y2="57766"/>
                        <a14:foregroundMark x1="66053" y1="59128" x2="65263" y2="60490"/>
                        <a14:foregroundMark x1="65263" y1="60763" x2="65263" y2="57221"/>
                        <a14:foregroundMark x1="63947" y1="60218" x2="62895" y2="64578"/>
                        <a14:foregroundMark x1="61842" y1="66757" x2="67368" y2="61308"/>
                        <a14:foregroundMark x1="61842" y1="65668" x2="60000" y2="66213"/>
                        <a14:foregroundMark x1="63684" y1="45232" x2="68158" y2="43052"/>
                        <a14:foregroundMark x1="51316" y1="36512" x2="65000" y2="39782"/>
                        <a14:foregroundMark x1="56579" y1="44142" x2="58947" y2="40327"/>
                        <a14:foregroundMark x1="61316" y1="42234" x2="67632" y2="27793"/>
                        <a14:foregroundMark x1="67632" y1="31608" x2="63684" y2="32425"/>
                        <a14:foregroundMark x1="62368" y1="31608" x2="69211" y2="34605"/>
                        <a14:foregroundMark x1="50263" y1="39237" x2="38947" y2="32153"/>
                        <a14:foregroundMark x1="38158" y1="34332" x2="42632" y2="34332"/>
                        <a14:foregroundMark x1="41842" y1="38965" x2="41053" y2="41962"/>
                        <a14:foregroundMark x1="41842" y1="38692" x2="45789" y2="35150"/>
                        <a14:foregroundMark x1="45789" y1="35967" x2="45789" y2="44414"/>
                        <a14:foregroundMark x1="38158" y1="35150" x2="36842" y2="35150"/>
                        <a14:foregroundMark x1="33158" y1="31608" x2="35000" y2="31880"/>
                        <a14:foregroundMark x1="33684" y1="34060" x2="34474" y2="35150"/>
                        <a14:foregroundMark x1="35526" y1="38965" x2="37632" y2="44959"/>
                        <a14:foregroundMark x1="35526" y1="41689" x2="38947" y2="46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13" y="3488510"/>
            <a:ext cx="3515275" cy="33950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53B691A-E73E-4FC5-99AD-1F90E9D84655}"/>
              </a:ext>
            </a:extLst>
          </p:cNvPr>
          <p:cNvSpPr txBox="1"/>
          <p:nvPr/>
        </p:nvSpPr>
        <p:spPr>
          <a:xfrm>
            <a:off x="2187057" y="4632021"/>
            <a:ext cx="698580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</a:rPr>
              <a:t>심부름 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</a:rPr>
              <a:t>웹</a:t>
            </a:r>
            <a:r>
              <a:rPr lang="ko-KR" altLang="en-US" sz="4000" b="1" dirty="0" err="1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앱</a:t>
            </a:r>
            <a:r>
              <a:rPr lang="ko-KR" altLang="en-US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6600" b="1" dirty="0" err="1">
                <a:solidFill>
                  <a:srgbClr val="FFC377"/>
                </a:solidFill>
                <a:cs typeface="Arial" pitchFamily="34" charset="0"/>
                <a:sym typeface="Wingdings" panose="05000000000000000000" pitchFamily="2" charset="2"/>
              </a:rPr>
              <a:t>내동생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”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BC062-59E6-481F-9238-CCF55944AD53}"/>
              </a:ext>
            </a:extLst>
          </p:cNvPr>
          <p:cNvSpPr txBox="1"/>
          <p:nvPr/>
        </p:nvSpPr>
        <p:spPr>
          <a:xfrm>
            <a:off x="5741136" y="2941165"/>
            <a:ext cx="52714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중고 거래도 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대신 해준다면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F85A44-204C-411F-A45C-1A8C6644D46C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441E6-19C2-4190-BC8E-66D073E1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032605-5B0F-4D30-B0BB-1BF758844D82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5">
            <a:extLst>
              <a:ext uri="{FF2B5EF4-FFF2-40B4-BE49-F238E27FC236}">
                <a16:creationId xmlns:a16="http://schemas.microsoft.com/office/drawing/2014/main" id="{82EF1E30-2763-4805-924C-10F61FF49FCC}"/>
              </a:ext>
            </a:extLst>
          </p:cNvPr>
          <p:cNvSpPr/>
          <p:nvPr/>
        </p:nvSpPr>
        <p:spPr>
          <a:xfrm>
            <a:off x="1508936" y="272661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1" name="Oval 26">
            <a:extLst>
              <a:ext uri="{FF2B5EF4-FFF2-40B4-BE49-F238E27FC236}">
                <a16:creationId xmlns:a16="http://schemas.microsoft.com/office/drawing/2014/main" id="{6C667ADE-EF25-4EA0-82C5-98732CAFE3EE}"/>
              </a:ext>
            </a:extLst>
          </p:cNvPr>
          <p:cNvSpPr/>
          <p:nvPr/>
        </p:nvSpPr>
        <p:spPr>
          <a:xfrm>
            <a:off x="4317630" y="272661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2" name="Oval 27">
            <a:extLst>
              <a:ext uri="{FF2B5EF4-FFF2-40B4-BE49-F238E27FC236}">
                <a16:creationId xmlns:a16="http://schemas.microsoft.com/office/drawing/2014/main" id="{B872CAE8-4B99-4FF0-B124-D19E6F352FDA}"/>
              </a:ext>
            </a:extLst>
          </p:cNvPr>
          <p:cNvSpPr/>
          <p:nvPr/>
        </p:nvSpPr>
        <p:spPr>
          <a:xfrm>
            <a:off x="2913283" y="272661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4504988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Infographic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4C7A3B-D4B1-4A13-82BD-3AF8597D237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1A0CB646-C52D-42D0-8F31-70BB26D5A5FD}"/>
              </a:ext>
            </a:extLst>
          </p:cNvPr>
          <p:cNvSpPr/>
          <p:nvPr/>
        </p:nvSpPr>
        <p:spPr>
          <a:xfrm>
            <a:off x="3101240" y="2981576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738F0546-387A-4964-8A80-23A50668A09A}"/>
              </a:ext>
            </a:extLst>
          </p:cNvPr>
          <p:cNvSpPr/>
          <p:nvPr/>
        </p:nvSpPr>
        <p:spPr>
          <a:xfrm>
            <a:off x="1679386" y="2902650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0ADE2-AB05-4A39-BF71-A9789771BE1E}"/>
              </a:ext>
            </a:extLst>
          </p:cNvPr>
          <p:cNvSpPr/>
          <p:nvPr/>
        </p:nvSpPr>
        <p:spPr>
          <a:xfrm flipH="1">
            <a:off x="4514816" y="2935098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1C17-4553-4F94-AC1E-4FE8725075F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5AC49F1-3BDA-4906-95D1-2C79EEC45145}"/>
              </a:ext>
            </a:extLst>
          </p:cNvPr>
          <p:cNvSpPr/>
          <p:nvPr/>
        </p:nvSpPr>
        <p:spPr>
          <a:xfrm>
            <a:off x="1851806" y="5086378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6B3E66-DAA1-4934-BA4A-60242B145AFE}"/>
              </a:ext>
            </a:extLst>
          </p:cNvPr>
          <p:cNvSpPr/>
          <p:nvPr/>
        </p:nvSpPr>
        <p:spPr>
          <a:xfrm>
            <a:off x="7692769" y="1830359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16599-5B37-410E-B0F2-A99AD986838C}"/>
              </a:ext>
            </a:extLst>
          </p:cNvPr>
          <p:cNvGrpSpPr/>
          <p:nvPr/>
        </p:nvGrpSpPr>
        <p:grpSpPr>
          <a:xfrm>
            <a:off x="8552589" y="1916433"/>
            <a:ext cx="2808000" cy="969028"/>
            <a:chOff x="5652121" y="1872653"/>
            <a:chExt cx="2448361" cy="969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81329-37D7-43D4-A84E-D8A02C577A32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427DB-3771-41B9-80FD-A82F4F312F84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07720-A8C9-485C-AB56-1531BA34AF23}"/>
              </a:ext>
            </a:extLst>
          </p:cNvPr>
          <p:cNvGrpSpPr/>
          <p:nvPr/>
        </p:nvGrpSpPr>
        <p:grpSpPr>
          <a:xfrm>
            <a:off x="831634" y="4945345"/>
            <a:ext cx="2812211" cy="969028"/>
            <a:chOff x="5652121" y="1872653"/>
            <a:chExt cx="2448361" cy="9690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461485-44E8-4942-AD5D-45F1B2275329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22A9F-9D1B-4E36-A24A-EFF59E9D9035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aphic 70">
            <a:extLst>
              <a:ext uri="{FF2B5EF4-FFF2-40B4-BE49-F238E27FC236}">
                <a16:creationId xmlns:a16="http://schemas.microsoft.com/office/drawing/2014/main" id="{5FDBA7A4-4CA9-4F65-81BF-C07EBFDB3131}"/>
              </a:ext>
            </a:extLst>
          </p:cNvPr>
          <p:cNvGrpSpPr/>
          <p:nvPr/>
        </p:nvGrpSpPr>
        <p:grpSpPr>
          <a:xfrm>
            <a:off x="4868911" y="1605530"/>
            <a:ext cx="2659074" cy="4065000"/>
            <a:chOff x="7243933" y="3993155"/>
            <a:chExt cx="1545616" cy="236282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1996D3-B2E9-4584-B251-C565292BE0CE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A235C2-5210-4F94-855F-6A0A61597C05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48DB44-2179-4674-AECE-FB0EC68D1DA1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B52BFD-7B94-45BB-9159-775F085E13B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C7C96C-F253-4EA9-8DDA-1C523DAE9E6A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898CE1F-F003-4554-8F0E-04519AD59C06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5CC56F-D767-4999-BD1E-A08416C81EA1}"/>
              </a:ext>
            </a:extLst>
          </p:cNvPr>
          <p:cNvSpPr txBox="1"/>
          <p:nvPr/>
        </p:nvSpPr>
        <p:spPr>
          <a:xfrm>
            <a:off x="704743" y="2752159"/>
            <a:ext cx="4180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F33BD2-8AB2-4C49-8857-E05018A575E7}"/>
              </a:ext>
            </a:extLst>
          </p:cNvPr>
          <p:cNvSpPr txBox="1"/>
          <p:nvPr/>
        </p:nvSpPr>
        <p:spPr>
          <a:xfrm>
            <a:off x="704743" y="1635018"/>
            <a:ext cx="328792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AC0A13-ADD6-4A4D-906A-C6C3C592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39403"/>
              </p:ext>
            </p:extLst>
          </p:nvPr>
        </p:nvGraphicFramePr>
        <p:xfrm>
          <a:off x="905608" y="2747964"/>
          <a:ext cx="10380784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3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2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6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G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563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1FAE5-C765-409E-A336-9995862C0758}"/>
              </a:ext>
            </a:extLst>
          </p:cNvPr>
          <p:cNvSpPr txBox="1"/>
          <p:nvPr/>
        </p:nvSpPr>
        <p:spPr>
          <a:xfrm>
            <a:off x="4076961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B75C-A59B-40CE-96C7-45119AE78250}"/>
              </a:ext>
            </a:extLst>
          </p:cNvPr>
          <p:cNvSpPr txBox="1"/>
          <p:nvPr/>
        </p:nvSpPr>
        <p:spPr>
          <a:xfrm>
            <a:off x="5943860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E9231-64C7-40B3-9676-D265AFEE7122}"/>
              </a:ext>
            </a:extLst>
          </p:cNvPr>
          <p:cNvSpPr txBox="1"/>
          <p:nvPr/>
        </p:nvSpPr>
        <p:spPr>
          <a:xfrm>
            <a:off x="7810759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137D-AB14-4934-91BE-D005FC86B74D}"/>
              </a:ext>
            </a:extLst>
          </p:cNvPr>
          <p:cNvSpPr txBox="1"/>
          <p:nvPr/>
        </p:nvSpPr>
        <p:spPr>
          <a:xfrm>
            <a:off x="9677658" y="2317356"/>
            <a:ext cx="13681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B1D541F-A644-43CA-8F5E-6588F2DE5B9F}"/>
              </a:ext>
            </a:extLst>
          </p:cNvPr>
          <p:cNvSpPr/>
          <p:nvPr/>
        </p:nvSpPr>
        <p:spPr>
          <a:xfrm rot="2700000">
            <a:off x="6502070" y="1675656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F08D45-132A-446D-B479-29C4D8E6ED84}"/>
              </a:ext>
            </a:extLst>
          </p:cNvPr>
          <p:cNvSpPr/>
          <p:nvPr/>
        </p:nvSpPr>
        <p:spPr>
          <a:xfrm>
            <a:off x="4574586" y="178309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4D009C5D-5B5D-4610-9E33-4280DBF54DA8}"/>
              </a:ext>
            </a:extLst>
          </p:cNvPr>
          <p:cNvSpPr/>
          <p:nvPr/>
        </p:nvSpPr>
        <p:spPr>
          <a:xfrm>
            <a:off x="8261671" y="1785033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BC7F83AC-49AA-415F-8C99-44F529BDADD7}"/>
              </a:ext>
            </a:extLst>
          </p:cNvPr>
          <p:cNvSpPr>
            <a:spLocks noChangeAspect="1"/>
          </p:cNvSpPr>
          <p:nvPr/>
        </p:nvSpPr>
        <p:spPr>
          <a:xfrm>
            <a:off x="10135363" y="175167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0F86-FC1F-40E3-9D17-4E5938C633A6}"/>
              </a:ext>
            </a:extLst>
          </p:cNvPr>
          <p:cNvSpPr txBox="1"/>
          <p:nvPr/>
        </p:nvSpPr>
        <p:spPr>
          <a:xfrm>
            <a:off x="1468316" y="5485801"/>
            <a:ext cx="934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 and Money. You can simply impress your audience and add a unique zing and appeal to your Reports and Presentations with our Templates.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43B58E-508B-49E6-AF59-55942EF2B7F6}"/>
              </a:ext>
            </a:extLst>
          </p:cNvPr>
          <p:cNvSpPr txBox="1"/>
          <p:nvPr/>
        </p:nvSpPr>
        <p:spPr>
          <a:xfrm>
            <a:off x="725456" y="1774674"/>
            <a:ext cx="1850694" cy="3847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6729B-00B7-4EB1-8208-78642DC72855}"/>
              </a:ext>
            </a:extLst>
          </p:cNvPr>
          <p:cNvSpPr txBox="1"/>
          <p:nvPr/>
        </p:nvSpPr>
        <p:spPr>
          <a:xfrm>
            <a:off x="725456" y="2206722"/>
            <a:ext cx="3240361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A55A-8813-4B64-9F2D-07B5C3561A07}"/>
              </a:ext>
            </a:extLst>
          </p:cNvPr>
          <p:cNvSpPr txBox="1"/>
          <p:nvPr/>
        </p:nvSpPr>
        <p:spPr>
          <a:xfrm>
            <a:off x="725455" y="2701252"/>
            <a:ext cx="47433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Reports and Presentations with our Templates. </a:t>
            </a:r>
          </a:p>
        </p:txBody>
      </p:sp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2C6854BF-1B3B-4C21-9D23-8EB34CD01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077079"/>
              </p:ext>
            </p:extLst>
          </p:nvPr>
        </p:nvGraphicFramePr>
        <p:xfrm>
          <a:off x="949569" y="4503415"/>
          <a:ext cx="4580793" cy="18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ular Callout 10">
            <a:extLst>
              <a:ext uri="{FF2B5EF4-FFF2-40B4-BE49-F238E27FC236}">
                <a16:creationId xmlns:a16="http://schemas.microsoft.com/office/drawing/2014/main" id="{EBFB2742-9F49-462F-8D7A-07A75DB1055E}"/>
              </a:ext>
            </a:extLst>
          </p:cNvPr>
          <p:cNvSpPr/>
          <p:nvPr/>
        </p:nvSpPr>
        <p:spPr>
          <a:xfrm flipH="1">
            <a:off x="3604846" y="3923464"/>
            <a:ext cx="1541979" cy="502445"/>
          </a:xfrm>
          <a:prstGeom prst="wedgeRoundRectCallout">
            <a:avLst>
              <a:gd name="adj1" fmla="val 51996"/>
              <a:gd name="adj2" fmla="val 1035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$56,000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262D9-F2BB-4B1F-B51F-768E0822DBA4}"/>
              </a:ext>
            </a:extLst>
          </p:cNvPr>
          <p:cNvSpPr txBox="1"/>
          <p:nvPr/>
        </p:nvSpPr>
        <p:spPr>
          <a:xfrm>
            <a:off x="622097" y="386369"/>
            <a:ext cx="6226378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27C85-B3A8-4CAA-AB84-301CE836A95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129829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98C1B-F00A-4EC2-8412-0AEB24376BB6}"/>
              </a:ext>
            </a:extLst>
          </p:cNvPr>
          <p:cNvSpPr txBox="1"/>
          <p:nvPr/>
        </p:nvSpPr>
        <p:spPr>
          <a:xfrm>
            <a:off x="8609138" y="1804132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6A881-DF60-4774-9CF7-0898FE8C7365}"/>
              </a:ext>
            </a:extLst>
          </p:cNvPr>
          <p:cNvSpPr txBox="1"/>
          <p:nvPr/>
        </p:nvSpPr>
        <p:spPr>
          <a:xfrm>
            <a:off x="8609138" y="3185234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2D0E-68E1-453F-BC5F-CB070BBBF815}"/>
              </a:ext>
            </a:extLst>
          </p:cNvPr>
          <p:cNvSpPr txBox="1"/>
          <p:nvPr/>
        </p:nvSpPr>
        <p:spPr>
          <a:xfrm>
            <a:off x="8609138" y="4566337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5B96-BD6C-49FC-9C18-4293CAC5CF3D}"/>
              </a:ext>
            </a:extLst>
          </p:cNvPr>
          <p:cNvSpPr txBox="1"/>
          <p:nvPr/>
        </p:nvSpPr>
        <p:spPr>
          <a:xfrm>
            <a:off x="867509" y="1804132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6894-1362-4DBB-968F-CA83F5C822B0}"/>
              </a:ext>
            </a:extLst>
          </p:cNvPr>
          <p:cNvSpPr txBox="1"/>
          <p:nvPr/>
        </p:nvSpPr>
        <p:spPr>
          <a:xfrm>
            <a:off x="867509" y="3185234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F844-2C8B-439E-871A-85B60B858C68}"/>
              </a:ext>
            </a:extLst>
          </p:cNvPr>
          <p:cNvSpPr txBox="1"/>
          <p:nvPr/>
        </p:nvSpPr>
        <p:spPr>
          <a:xfrm>
            <a:off x="867509" y="4566337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984BB-DF2B-4965-A9D0-F6C09648ADB3}"/>
              </a:ext>
            </a:extLst>
          </p:cNvPr>
          <p:cNvSpPr/>
          <p:nvPr/>
        </p:nvSpPr>
        <p:spPr>
          <a:xfrm>
            <a:off x="7680620" y="1822410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D197B0-8BA5-43CD-A51B-95B0AF05DF26}"/>
              </a:ext>
            </a:extLst>
          </p:cNvPr>
          <p:cNvSpPr/>
          <p:nvPr/>
        </p:nvSpPr>
        <p:spPr>
          <a:xfrm>
            <a:off x="7680620" y="3213030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2E043A-51AB-40DA-BEBD-20D939F00EF0}"/>
              </a:ext>
            </a:extLst>
          </p:cNvPr>
          <p:cNvSpPr/>
          <p:nvPr/>
        </p:nvSpPr>
        <p:spPr>
          <a:xfrm>
            <a:off x="7680620" y="4631956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554180-E549-4768-B2CD-307DB1BDD1A2}"/>
              </a:ext>
            </a:extLst>
          </p:cNvPr>
          <p:cNvSpPr/>
          <p:nvPr/>
        </p:nvSpPr>
        <p:spPr>
          <a:xfrm>
            <a:off x="3733556" y="1830718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7D67F-5464-4DDF-9450-0F22F389FE48}"/>
              </a:ext>
            </a:extLst>
          </p:cNvPr>
          <p:cNvSpPr/>
          <p:nvPr/>
        </p:nvSpPr>
        <p:spPr>
          <a:xfrm>
            <a:off x="3733556" y="3198944"/>
            <a:ext cx="777826" cy="7778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CF234-AFA3-42CC-96B0-A484F70FB8B2}"/>
              </a:ext>
            </a:extLst>
          </p:cNvPr>
          <p:cNvSpPr/>
          <p:nvPr/>
        </p:nvSpPr>
        <p:spPr>
          <a:xfrm>
            <a:off x="3733556" y="4595472"/>
            <a:ext cx="777826" cy="77782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27016-44B1-48C1-9DB4-4BB707E9BA14}"/>
              </a:ext>
            </a:extLst>
          </p:cNvPr>
          <p:cNvGrpSpPr/>
          <p:nvPr/>
        </p:nvGrpSpPr>
        <p:grpSpPr>
          <a:xfrm>
            <a:off x="5274528" y="2760125"/>
            <a:ext cx="1669479" cy="1669479"/>
            <a:chOff x="3807530" y="2946763"/>
            <a:chExt cx="1512168" cy="15121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015376-9BD5-425D-9B51-85139C33F48A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C779F-5183-419A-AF82-8D208A1FF3B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83913-59C9-4A33-B168-16B0B089C52B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4511382" y="2219631"/>
            <a:ext cx="1007636" cy="7849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F7E2F3-2BDD-4A0F-BE06-EC6997BDA8C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511382" y="3587855"/>
            <a:ext cx="763146" cy="7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4B1B2D-6E8E-4890-AA87-A5A879EEFE9B}"/>
              </a:ext>
            </a:extLst>
          </p:cNvPr>
          <p:cNvCxnSpPr>
            <a:cxnSpLocks/>
            <a:stCxn id="14" idx="6"/>
            <a:endCxn id="17" idx="3"/>
          </p:cNvCxnSpPr>
          <p:nvPr/>
        </p:nvCxnSpPr>
        <p:spPr>
          <a:xfrm flipV="1">
            <a:off x="4511382" y="4185113"/>
            <a:ext cx="1007636" cy="79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72666-6009-4346-B67E-0238D6018F9B}"/>
              </a:ext>
            </a:extLst>
          </p:cNvPr>
          <p:cNvCxnSpPr>
            <a:cxnSpLocks/>
            <a:stCxn id="11" idx="2"/>
            <a:endCxn id="17" idx="5"/>
          </p:cNvCxnSpPr>
          <p:nvPr/>
        </p:nvCxnSpPr>
        <p:spPr>
          <a:xfrm flipH="1" flipV="1">
            <a:off x="6699518" y="4185114"/>
            <a:ext cx="981102" cy="835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F7EAE-82A3-4863-8E9A-93FA3AD7F15C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 flipV="1">
            <a:off x="6944007" y="3594864"/>
            <a:ext cx="736612" cy="7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0605E3-5D42-4FCF-98BB-F4BA6DB6A568}"/>
              </a:ext>
            </a:extLst>
          </p:cNvPr>
          <p:cNvCxnSpPr>
            <a:cxnSpLocks/>
            <a:stCxn id="9" idx="2"/>
            <a:endCxn id="17" idx="7"/>
          </p:cNvCxnSpPr>
          <p:nvPr/>
        </p:nvCxnSpPr>
        <p:spPr>
          <a:xfrm flipH="1">
            <a:off x="6699518" y="2211321"/>
            <a:ext cx="981102" cy="7932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BC6D9-06ED-47E6-9CBB-E4A16091A66A}"/>
              </a:ext>
            </a:extLst>
          </p:cNvPr>
          <p:cNvSpPr txBox="1"/>
          <p:nvPr/>
        </p:nvSpPr>
        <p:spPr>
          <a:xfrm>
            <a:off x="5399677" y="334591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6E6595F3-CF90-4931-9011-10B97DD2122F}"/>
              </a:ext>
            </a:extLst>
          </p:cNvPr>
          <p:cNvGrpSpPr/>
          <p:nvPr/>
        </p:nvGrpSpPr>
        <p:grpSpPr>
          <a:xfrm>
            <a:off x="4824946" y="5081511"/>
            <a:ext cx="2542108" cy="968657"/>
            <a:chOff x="5328220" y="2956648"/>
            <a:chExt cx="1379637" cy="9686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4ED62A-7251-4532-A270-A0CB79A7D7B0}"/>
                </a:ext>
              </a:extLst>
            </p:cNvPr>
            <p:cNvSpPr txBox="1"/>
            <p:nvPr/>
          </p:nvSpPr>
          <p:spPr>
            <a:xfrm>
              <a:off x="5328220" y="2956648"/>
              <a:ext cx="137963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A1229F-1BA0-42C9-96C0-09E777A81D6D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590E19BA-ADC2-46CF-A5B2-53E67C10600E}"/>
              </a:ext>
            </a:extLst>
          </p:cNvPr>
          <p:cNvSpPr/>
          <p:nvPr/>
        </p:nvSpPr>
        <p:spPr>
          <a:xfrm>
            <a:off x="3976436" y="482624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A6A4A277-B8D9-4702-A9E8-A49F41881CAD}"/>
              </a:ext>
            </a:extLst>
          </p:cNvPr>
          <p:cNvSpPr/>
          <p:nvPr/>
        </p:nvSpPr>
        <p:spPr>
          <a:xfrm>
            <a:off x="3969122" y="205771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58182CA-53B8-412D-8461-1858B1D9DA42}"/>
              </a:ext>
            </a:extLst>
          </p:cNvPr>
          <p:cNvSpPr/>
          <p:nvPr/>
        </p:nvSpPr>
        <p:spPr>
          <a:xfrm>
            <a:off x="7876754" y="205678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Donut 39">
            <a:extLst>
              <a:ext uri="{FF2B5EF4-FFF2-40B4-BE49-F238E27FC236}">
                <a16:creationId xmlns:a16="http://schemas.microsoft.com/office/drawing/2014/main" id="{89DEC0AA-8C5C-46A2-9B1E-8F28BE505745}"/>
              </a:ext>
            </a:extLst>
          </p:cNvPr>
          <p:cNvSpPr/>
          <p:nvPr/>
        </p:nvSpPr>
        <p:spPr>
          <a:xfrm>
            <a:off x="7871882" y="340645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D9288718-8FC0-48BD-8ADA-1BC28F0A58D4}"/>
              </a:ext>
            </a:extLst>
          </p:cNvPr>
          <p:cNvSpPr>
            <a:spLocks noChangeAspect="1"/>
          </p:cNvSpPr>
          <p:nvPr/>
        </p:nvSpPr>
        <p:spPr>
          <a:xfrm>
            <a:off x="7858008" y="4906492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A726F10A-A059-4137-8F12-712A20CD33F8}"/>
              </a:ext>
            </a:extLst>
          </p:cNvPr>
          <p:cNvSpPr/>
          <p:nvPr/>
        </p:nvSpPr>
        <p:spPr>
          <a:xfrm>
            <a:off x="3951765" y="34157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72D01-8F03-4623-987A-6468EA8741EF}"/>
              </a:ext>
            </a:extLst>
          </p:cNvPr>
          <p:cNvGrpSpPr/>
          <p:nvPr/>
        </p:nvGrpSpPr>
        <p:grpSpPr>
          <a:xfrm>
            <a:off x="1612981" y="2625032"/>
            <a:ext cx="3419804" cy="3418100"/>
            <a:chOff x="3711216" y="2510967"/>
            <a:chExt cx="3513884" cy="3512134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97A04D3-AB99-4EF7-AA7A-B053BE929558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ardrop 3">
              <a:extLst>
                <a:ext uri="{FF2B5EF4-FFF2-40B4-BE49-F238E27FC236}">
                  <a16:creationId xmlns:a16="http://schemas.microsoft.com/office/drawing/2014/main" id="{ECCB0CE6-38D6-4DFA-A6FC-38EA7D00A404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ardrop 3">
              <a:extLst>
                <a:ext uri="{FF2B5EF4-FFF2-40B4-BE49-F238E27FC236}">
                  <a16:creationId xmlns:a16="http://schemas.microsoft.com/office/drawing/2014/main" id="{A05DB317-AB22-425A-B807-EB419AE976F7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>
              <a:extLst>
                <a:ext uri="{FF2B5EF4-FFF2-40B4-BE49-F238E27FC236}">
                  <a16:creationId xmlns:a16="http://schemas.microsoft.com/office/drawing/2014/main" id="{E0BDA1F7-8CED-45EC-820F-C400639755C0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B0F37-806E-4A29-972F-3F21726A160B}"/>
              </a:ext>
            </a:extLst>
          </p:cNvPr>
          <p:cNvSpPr txBox="1"/>
          <p:nvPr/>
        </p:nvSpPr>
        <p:spPr>
          <a:xfrm>
            <a:off x="2031625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4A149-F774-48E9-85C7-A41B4AB735D1}"/>
              </a:ext>
            </a:extLst>
          </p:cNvPr>
          <p:cNvSpPr txBox="1"/>
          <p:nvPr/>
        </p:nvSpPr>
        <p:spPr>
          <a:xfrm>
            <a:off x="3687809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481DE-9699-42BB-8E1D-90AE9DA43801}"/>
              </a:ext>
            </a:extLst>
          </p:cNvPr>
          <p:cNvSpPr txBox="1"/>
          <p:nvPr/>
        </p:nvSpPr>
        <p:spPr>
          <a:xfrm>
            <a:off x="2031625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92567-97B6-47CC-B13B-6AA6AD025E7D}"/>
              </a:ext>
            </a:extLst>
          </p:cNvPr>
          <p:cNvSpPr txBox="1"/>
          <p:nvPr/>
        </p:nvSpPr>
        <p:spPr>
          <a:xfrm>
            <a:off x="3687809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ABA63-6316-42CB-8E03-5996182C1D84}"/>
              </a:ext>
            </a:extLst>
          </p:cNvPr>
          <p:cNvSpPr txBox="1"/>
          <p:nvPr/>
        </p:nvSpPr>
        <p:spPr>
          <a:xfrm>
            <a:off x="715707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295B327-8FB6-4EBA-9D45-A06DBDE8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117624"/>
              </p:ext>
            </p:extLst>
          </p:nvPr>
        </p:nvGraphicFramePr>
        <p:xfrm>
          <a:off x="6181287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6480D8F7-3F62-4DF8-88AD-723999CED81B}"/>
              </a:ext>
            </a:extLst>
          </p:cNvPr>
          <p:cNvSpPr/>
          <p:nvPr/>
        </p:nvSpPr>
        <p:spPr>
          <a:xfrm>
            <a:off x="6320978" y="4115348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43BD0D-EC65-4616-B898-2E81EBE7DB73}"/>
              </a:ext>
            </a:extLst>
          </p:cNvPr>
          <p:cNvSpPr/>
          <p:nvPr/>
        </p:nvSpPr>
        <p:spPr>
          <a:xfrm>
            <a:off x="6320978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5C9955-EA6B-49AA-B993-57FCE566BD89}"/>
              </a:ext>
            </a:extLst>
          </p:cNvPr>
          <p:cNvSpPr/>
          <p:nvPr/>
        </p:nvSpPr>
        <p:spPr>
          <a:xfrm>
            <a:off x="6320978" y="5181934"/>
            <a:ext cx="336213" cy="3362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28CEF8-F714-4048-A58A-8302F7D87034}"/>
              </a:ext>
            </a:extLst>
          </p:cNvPr>
          <p:cNvSpPr/>
          <p:nvPr/>
        </p:nvSpPr>
        <p:spPr>
          <a:xfrm>
            <a:off x="6320978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91286-2B01-45AB-AAA5-286C6AC32C58}"/>
              </a:ext>
            </a:extLst>
          </p:cNvPr>
          <p:cNvSpPr txBox="1"/>
          <p:nvPr/>
        </p:nvSpPr>
        <p:spPr>
          <a:xfrm>
            <a:off x="6844123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70C9A-567B-406B-BF80-08774B880997}"/>
              </a:ext>
            </a:extLst>
          </p:cNvPr>
          <p:cNvSpPr txBox="1"/>
          <p:nvPr/>
        </p:nvSpPr>
        <p:spPr>
          <a:xfrm>
            <a:off x="6844123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A96A0-02EB-4569-AC5E-F757A2377704}"/>
              </a:ext>
            </a:extLst>
          </p:cNvPr>
          <p:cNvSpPr txBox="1"/>
          <p:nvPr/>
        </p:nvSpPr>
        <p:spPr>
          <a:xfrm>
            <a:off x="6844123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3E862-0AA2-4333-9DD3-3BA87BC6008A}"/>
              </a:ext>
            </a:extLst>
          </p:cNvPr>
          <p:cNvSpPr txBox="1"/>
          <p:nvPr/>
        </p:nvSpPr>
        <p:spPr>
          <a:xfrm>
            <a:off x="6844123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926E9F-CB4F-4A0D-AA26-F3DABD085AA1}"/>
              </a:ext>
            </a:extLst>
          </p:cNvPr>
          <p:cNvSpPr txBox="1">
            <a:spLocks/>
          </p:cNvSpPr>
          <p:nvPr/>
        </p:nvSpPr>
        <p:spPr>
          <a:xfrm>
            <a:off x="458665" y="4308753"/>
            <a:ext cx="3883046" cy="1716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Column </a:t>
            </a:r>
          </a:p>
          <a:p>
            <a:r>
              <a:rPr lang="en-US" altLang="ko-KR" dirty="0"/>
              <a:t>Infographic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17477-89DD-401A-99CE-038820C3BE5B}"/>
              </a:ext>
            </a:extLst>
          </p:cNvPr>
          <p:cNvCxnSpPr>
            <a:cxnSpLocks/>
          </p:cNvCxnSpPr>
          <p:nvPr/>
        </p:nvCxnSpPr>
        <p:spPr>
          <a:xfrm flipH="1">
            <a:off x="0" y="6448425"/>
            <a:ext cx="11753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4A6EA-CD9C-45D0-8778-ABE1390C8E76}"/>
              </a:ext>
            </a:extLst>
          </p:cNvPr>
          <p:cNvCxnSpPr>
            <a:cxnSpLocks/>
          </p:cNvCxnSpPr>
          <p:nvPr/>
        </p:nvCxnSpPr>
        <p:spPr>
          <a:xfrm flipH="1" flipV="1">
            <a:off x="3438525" y="409574"/>
            <a:ext cx="8294809" cy="381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80F067-42B7-49CB-958F-0E913AC5B0F5}"/>
              </a:ext>
            </a:extLst>
          </p:cNvPr>
          <p:cNvCxnSpPr>
            <a:cxnSpLocks/>
          </p:cNvCxnSpPr>
          <p:nvPr/>
        </p:nvCxnSpPr>
        <p:spPr>
          <a:xfrm flipV="1">
            <a:off x="11733334" y="432484"/>
            <a:ext cx="0" cy="6054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1DAB6-8A4D-4880-865F-1A49AA080E04}"/>
              </a:ext>
            </a:extLst>
          </p:cNvPr>
          <p:cNvSpPr txBox="1"/>
          <p:nvPr/>
        </p:nvSpPr>
        <p:spPr>
          <a:xfrm>
            <a:off x="461428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53EE1-E933-44C1-B92B-438E06E80DE9}"/>
              </a:ext>
            </a:extLst>
          </p:cNvPr>
          <p:cNvSpPr txBox="1"/>
          <p:nvPr/>
        </p:nvSpPr>
        <p:spPr>
          <a:xfrm>
            <a:off x="461428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809D-62A0-4631-902C-D1F7A20478DC}"/>
              </a:ext>
            </a:extLst>
          </p:cNvPr>
          <p:cNvSpPr txBox="1"/>
          <p:nvPr/>
        </p:nvSpPr>
        <p:spPr>
          <a:xfrm>
            <a:off x="533027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C743C-1816-4573-A6B5-B634B0B4DD39}"/>
              </a:ext>
            </a:extLst>
          </p:cNvPr>
          <p:cNvSpPr txBox="1"/>
          <p:nvPr/>
        </p:nvSpPr>
        <p:spPr>
          <a:xfrm>
            <a:off x="461428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01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F390B-6575-4DB0-9B19-47B5ABC1F54A}"/>
              </a:ext>
            </a:extLst>
          </p:cNvPr>
          <p:cNvSpPr txBox="1"/>
          <p:nvPr/>
        </p:nvSpPr>
        <p:spPr>
          <a:xfrm>
            <a:off x="8103104" y="1724704"/>
            <a:ext cx="32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E535A-666C-44CE-A48D-1024AF5F6BE8}"/>
              </a:ext>
            </a:extLst>
          </p:cNvPr>
          <p:cNvSpPr txBox="1"/>
          <p:nvPr/>
        </p:nvSpPr>
        <p:spPr>
          <a:xfrm>
            <a:off x="8103104" y="2093300"/>
            <a:ext cx="3271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4DE50-6818-4690-83B0-358E94A2BCE7}"/>
              </a:ext>
            </a:extLst>
          </p:cNvPr>
          <p:cNvSpPr txBox="1"/>
          <p:nvPr/>
        </p:nvSpPr>
        <p:spPr>
          <a:xfrm>
            <a:off x="8819094" y="1079111"/>
            <a:ext cx="255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FB90A-724B-4A59-84D8-2621CF031211}"/>
              </a:ext>
            </a:extLst>
          </p:cNvPr>
          <p:cNvSpPr txBox="1"/>
          <p:nvPr/>
        </p:nvSpPr>
        <p:spPr>
          <a:xfrm>
            <a:off x="8103104" y="1079111"/>
            <a:ext cx="77394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3600" b="1" dirty="0">
                <a:latin typeface="+mn-lt"/>
              </a:rPr>
              <a:t>02</a:t>
            </a:r>
            <a:endParaRPr lang="ko-KR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18259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874559" y="4981280"/>
            <a:ext cx="443335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ko-KR" altLang="en-US" sz="1800" b="1" dirty="0" err="1"/>
              <a:t>경청해주셔서</a:t>
            </a:r>
            <a:r>
              <a:rPr lang="ko-KR" altLang="en-US" sz="1800" b="1" dirty="0"/>
              <a:t> 감사합니다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C901B-D030-487F-8FC5-51CDA836D73A}"/>
              </a:ext>
            </a:extLst>
          </p:cNvPr>
          <p:cNvGrpSpPr/>
          <p:nvPr/>
        </p:nvGrpSpPr>
        <p:grpSpPr>
          <a:xfrm>
            <a:off x="737645" y="2085975"/>
            <a:ext cx="4643951" cy="5798545"/>
            <a:chOff x="1051970" y="1647710"/>
            <a:chExt cx="5200917" cy="6493985"/>
          </a:xfrm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763F2C8-D923-467D-A1F2-FB2082557811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749264" y="37717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0DCF-87CA-455B-9595-B59506B6D250}"/>
                </a:ext>
              </a:extLst>
            </p:cNvPr>
            <p:cNvGrpSpPr/>
            <p:nvPr/>
          </p:nvGrpSpPr>
          <p:grpSpPr>
            <a:xfrm>
              <a:off x="1208858" y="1722497"/>
              <a:ext cx="5044029" cy="3666808"/>
              <a:chOff x="1826560" y="2200625"/>
              <a:chExt cx="4684890" cy="3405729"/>
            </a:xfrm>
            <a:solidFill>
              <a:schemeClr val="accent2">
                <a:alpha val="40000"/>
              </a:schemeClr>
            </a:solidFill>
          </p:grpSpPr>
          <p:sp>
            <p:nvSpPr>
              <p:cNvPr id="5" name="Graphic 1">
                <a:extLst>
                  <a:ext uri="{FF2B5EF4-FFF2-40B4-BE49-F238E27FC236}">
                    <a16:creationId xmlns:a16="http://schemas.microsoft.com/office/drawing/2014/main" id="{69E2DA69-7371-480F-9FF7-8EFFC0EBFA2B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B4F9604-DBD3-4303-8103-8673147106D0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45473-B512-4FCD-AEF4-648A56E61412}"/>
                </a:ext>
              </a:extLst>
            </p:cNvPr>
            <p:cNvGrpSpPr/>
            <p:nvPr/>
          </p:nvGrpSpPr>
          <p:grpSpPr>
            <a:xfrm>
              <a:off x="1051970" y="1647710"/>
              <a:ext cx="5044029" cy="3666808"/>
              <a:chOff x="1826560" y="2200625"/>
              <a:chExt cx="4684890" cy="3405729"/>
            </a:xfrm>
          </p:grpSpPr>
          <p:sp>
            <p:nvSpPr>
              <p:cNvPr id="8" name="Graphic 1">
                <a:extLst>
                  <a:ext uri="{FF2B5EF4-FFF2-40B4-BE49-F238E27FC236}">
                    <a16:creationId xmlns:a16="http://schemas.microsoft.com/office/drawing/2014/main" id="{503F2BCD-7599-4AD8-BAC2-3D967A9B6AF6}"/>
                  </a:ext>
                </a:extLst>
              </p:cNvPr>
              <p:cNvSpPr/>
              <p:nvPr/>
            </p:nvSpPr>
            <p:spPr>
              <a:xfrm rot="3180245" flipH="1">
                <a:off x="3517428" y="509757"/>
                <a:ext cx="1303153" cy="4684890"/>
              </a:xfrm>
              <a:custGeom>
                <a:avLst/>
                <a:gdLst>
                  <a:gd name="connsiteX0" fmla="*/ 1154719 w 1152525"/>
                  <a:gd name="connsiteY0" fmla="*/ 2333878 h 4143375"/>
                  <a:gd name="connsiteX1" fmla="*/ 1115667 w 1152525"/>
                  <a:gd name="connsiteY1" fmla="*/ 1725230 h 4143375"/>
                  <a:gd name="connsiteX2" fmla="*/ 1017559 w 1152525"/>
                  <a:gd name="connsiteY2" fmla="*/ 1345183 h 4143375"/>
                  <a:gd name="connsiteX3" fmla="*/ 1017559 w 1152525"/>
                  <a:gd name="connsiteY3" fmla="*/ 1345183 h 4143375"/>
                  <a:gd name="connsiteX4" fmla="*/ 986127 w 1152525"/>
                  <a:gd name="connsiteY4" fmla="*/ 1166113 h 4143375"/>
                  <a:gd name="connsiteX5" fmla="*/ 890877 w 1152525"/>
                  <a:gd name="connsiteY5" fmla="*/ 868933 h 4143375"/>
                  <a:gd name="connsiteX6" fmla="*/ 846109 w 1152525"/>
                  <a:gd name="connsiteY6" fmla="*/ 723200 h 4143375"/>
                  <a:gd name="connsiteX7" fmla="*/ 730857 w 1152525"/>
                  <a:gd name="connsiteY7" fmla="*/ 423163 h 4143375"/>
                  <a:gd name="connsiteX8" fmla="*/ 663229 w 1152525"/>
                  <a:gd name="connsiteY8" fmla="*/ 74548 h 4143375"/>
                  <a:gd name="connsiteX9" fmla="*/ 653704 w 1152525"/>
                  <a:gd name="connsiteY9" fmla="*/ 1205 h 4143375"/>
                  <a:gd name="connsiteX10" fmla="*/ 586077 w 1152525"/>
                  <a:gd name="connsiteY10" fmla="*/ 58355 h 4143375"/>
                  <a:gd name="connsiteX11" fmla="*/ 509877 w 1152525"/>
                  <a:gd name="connsiteY11" fmla="*/ 172655 h 4143375"/>
                  <a:gd name="connsiteX12" fmla="*/ 399387 w 1152525"/>
                  <a:gd name="connsiteY12" fmla="*/ 325055 h 4143375"/>
                  <a:gd name="connsiteX13" fmla="*/ 376527 w 1152525"/>
                  <a:gd name="connsiteY13" fmla="*/ 360298 h 4143375"/>
                  <a:gd name="connsiteX14" fmla="*/ 152689 w 1152525"/>
                  <a:gd name="connsiteY14" fmla="*/ 698435 h 4143375"/>
                  <a:gd name="connsiteX15" fmla="*/ 10767 w 1152525"/>
                  <a:gd name="connsiteY15" fmla="*/ 1196593 h 4143375"/>
                  <a:gd name="connsiteX16" fmla="*/ 20292 w 1152525"/>
                  <a:gd name="connsiteY16" fmla="*/ 1388998 h 4143375"/>
                  <a:gd name="connsiteX17" fmla="*/ 26007 w 1152525"/>
                  <a:gd name="connsiteY17" fmla="*/ 1449958 h 4143375"/>
                  <a:gd name="connsiteX18" fmla="*/ 82204 w 1152525"/>
                  <a:gd name="connsiteY18" fmla="*/ 1870010 h 4143375"/>
                  <a:gd name="connsiteX19" fmla="*/ 87919 w 1152525"/>
                  <a:gd name="connsiteY19" fmla="*/ 1921445 h 4143375"/>
                  <a:gd name="connsiteX20" fmla="*/ 108874 w 1152525"/>
                  <a:gd name="connsiteY20" fmla="*/ 2122423 h 4143375"/>
                  <a:gd name="connsiteX21" fmla="*/ 159357 w 1152525"/>
                  <a:gd name="connsiteY21" fmla="*/ 2355785 h 4143375"/>
                  <a:gd name="connsiteX22" fmla="*/ 201267 w 1152525"/>
                  <a:gd name="connsiteY22" fmla="*/ 2654870 h 4143375"/>
                  <a:gd name="connsiteX23" fmla="*/ 209839 w 1152525"/>
                  <a:gd name="connsiteY23" fmla="*/ 2913950 h 4143375"/>
                  <a:gd name="connsiteX24" fmla="*/ 183169 w 1152525"/>
                  <a:gd name="connsiteY24" fmla="*/ 3205415 h 4143375"/>
                  <a:gd name="connsiteX25" fmla="*/ 130782 w 1152525"/>
                  <a:gd name="connsiteY25" fmla="*/ 3453065 h 4143375"/>
                  <a:gd name="connsiteX26" fmla="*/ 123162 w 1152525"/>
                  <a:gd name="connsiteY26" fmla="*/ 3662615 h 4143375"/>
                  <a:gd name="connsiteX27" fmla="*/ 197457 w 1152525"/>
                  <a:gd name="connsiteY27" fmla="*/ 3816920 h 4143375"/>
                  <a:gd name="connsiteX28" fmla="*/ 207934 w 1152525"/>
                  <a:gd name="connsiteY28" fmla="*/ 3896930 h 4143375"/>
                  <a:gd name="connsiteX29" fmla="*/ 209839 w 1152525"/>
                  <a:gd name="connsiteY29" fmla="*/ 4116958 h 4143375"/>
                  <a:gd name="connsiteX30" fmla="*/ 217459 w 1152525"/>
                  <a:gd name="connsiteY30" fmla="*/ 4145533 h 4143375"/>
                  <a:gd name="connsiteX31" fmla="*/ 255559 w 1152525"/>
                  <a:gd name="connsiteY31" fmla="*/ 4137913 h 4143375"/>
                  <a:gd name="connsiteX32" fmla="*/ 319377 w 1152525"/>
                  <a:gd name="connsiteY32" fmla="*/ 3989323 h 4143375"/>
                  <a:gd name="connsiteX33" fmla="*/ 474634 w 1152525"/>
                  <a:gd name="connsiteY33" fmla="*/ 3714050 h 4143375"/>
                  <a:gd name="connsiteX34" fmla="*/ 726094 w 1152525"/>
                  <a:gd name="connsiteY34" fmla="*/ 3431158 h 4143375"/>
                  <a:gd name="connsiteX35" fmla="*/ 816582 w 1152525"/>
                  <a:gd name="connsiteY35" fmla="*/ 3313048 h 4143375"/>
                  <a:gd name="connsiteX36" fmla="*/ 907069 w 1152525"/>
                  <a:gd name="connsiteY36" fmla="*/ 3190175 h 4143375"/>
                  <a:gd name="connsiteX37" fmla="*/ 987079 w 1152525"/>
                  <a:gd name="connsiteY37" fmla="*/ 2992055 h 4143375"/>
                  <a:gd name="connsiteX38" fmla="*/ 1132812 w 1152525"/>
                  <a:gd name="connsiteY38" fmla="*/ 2508185 h 4143375"/>
                  <a:gd name="connsiteX39" fmla="*/ 1154719 w 1152525"/>
                  <a:gd name="connsiteY39" fmla="*/ 2333878 h 4143375"/>
                  <a:gd name="connsiteX40" fmla="*/ 1120429 w 1152525"/>
                  <a:gd name="connsiteY40" fmla="*/ 2364358 h 4143375"/>
                  <a:gd name="connsiteX41" fmla="*/ 816582 w 1152525"/>
                  <a:gd name="connsiteY41" fmla="*/ 2673920 h 4143375"/>
                  <a:gd name="connsiteX42" fmla="*/ 1126144 w 1152525"/>
                  <a:gd name="connsiteY42" fmla="*/ 2386265 h 4143375"/>
                  <a:gd name="connsiteX43" fmla="*/ 1053754 w 1152525"/>
                  <a:gd name="connsiteY43" fmla="*/ 2601530 h 4143375"/>
                  <a:gd name="connsiteX44" fmla="*/ 695614 w 1152525"/>
                  <a:gd name="connsiteY44" fmla="*/ 2945383 h 4143375"/>
                  <a:gd name="connsiteX45" fmla="*/ 863254 w 1152525"/>
                  <a:gd name="connsiteY45" fmla="*/ 2712020 h 4143375"/>
                  <a:gd name="connsiteX46" fmla="*/ 676564 w 1152525"/>
                  <a:gd name="connsiteY46" fmla="*/ 2950145 h 4143375"/>
                  <a:gd name="connsiteX47" fmla="*/ 733714 w 1152525"/>
                  <a:gd name="connsiteY47" fmla="*/ 2650108 h 4143375"/>
                  <a:gd name="connsiteX48" fmla="*/ 1009939 w 1152525"/>
                  <a:gd name="connsiteY48" fmla="*/ 2372930 h 4143375"/>
                  <a:gd name="connsiteX49" fmla="*/ 1127097 w 1152525"/>
                  <a:gd name="connsiteY49" fmla="*/ 2187193 h 4143375"/>
                  <a:gd name="connsiteX50" fmla="*/ 1120429 w 1152525"/>
                  <a:gd name="connsiteY50" fmla="*/ 2364358 h 4143375"/>
                  <a:gd name="connsiteX51" fmla="*/ 1122334 w 1152525"/>
                  <a:gd name="connsiteY51" fmla="*/ 2003360 h 4143375"/>
                  <a:gd name="connsiteX52" fmla="*/ 1001367 w 1152525"/>
                  <a:gd name="connsiteY52" fmla="*/ 2350070 h 4143375"/>
                  <a:gd name="connsiteX53" fmla="*/ 737524 w 1152525"/>
                  <a:gd name="connsiteY53" fmla="*/ 2623438 h 4143375"/>
                  <a:gd name="connsiteX54" fmla="*/ 751812 w 1152525"/>
                  <a:gd name="connsiteY54" fmla="*/ 2549143 h 4143375"/>
                  <a:gd name="connsiteX55" fmla="*/ 845157 w 1152525"/>
                  <a:gd name="connsiteY55" fmla="*/ 2401505 h 4143375"/>
                  <a:gd name="connsiteX56" fmla="*/ 1039467 w 1152525"/>
                  <a:gd name="connsiteY56" fmla="*/ 2150045 h 4143375"/>
                  <a:gd name="connsiteX57" fmla="*/ 1122334 w 1152525"/>
                  <a:gd name="connsiteY57" fmla="*/ 2003360 h 4143375"/>
                  <a:gd name="connsiteX58" fmla="*/ 1008034 w 1152525"/>
                  <a:gd name="connsiteY58" fmla="*/ 1356613 h 4143375"/>
                  <a:gd name="connsiteX59" fmla="*/ 1027084 w 1152525"/>
                  <a:gd name="connsiteY59" fmla="*/ 1506155 h 4143375"/>
                  <a:gd name="connsiteX60" fmla="*/ 982317 w 1152525"/>
                  <a:gd name="connsiteY60" fmla="*/ 1604263 h 4143375"/>
                  <a:gd name="connsiteX61" fmla="*/ 1035657 w 1152525"/>
                  <a:gd name="connsiteY61" fmla="*/ 1533778 h 4143375"/>
                  <a:gd name="connsiteX62" fmla="*/ 1056612 w 1152525"/>
                  <a:gd name="connsiteY62" fmla="*/ 1547113 h 4143375"/>
                  <a:gd name="connsiteX63" fmla="*/ 1065184 w 1152525"/>
                  <a:gd name="connsiteY63" fmla="*/ 1630933 h 4143375"/>
                  <a:gd name="connsiteX64" fmla="*/ 1044229 w 1152525"/>
                  <a:gd name="connsiteY64" fmla="*/ 1715705 h 4143375"/>
                  <a:gd name="connsiteX65" fmla="*/ 1044229 w 1152525"/>
                  <a:gd name="connsiteY65" fmla="*/ 1715705 h 4143375"/>
                  <a:gd name="connsiteX66" fmla="*/ 1044229 w 1152525"/>
                  <a:gd name="connsiteY66" fmla="*/ 1715705 h 4143375"/>
                  <a:gd name="connsiteX67" fmla="*/ 995652 w 1152525"/>
                  <a:gd name="connsiteY67" fmla="*/ 1834768 h 4143375"/>
                  <a:gd name="connsiteX68" fmla="*/ 1077567 w 1152525"/>
                  <a:gd name="connsiteY68" fmla="*/ 1683320 h 4143375"/>
                  <a:gd name="connsiteX69" fmla="*/ 1103284 w 1152525"/>
                  <a:gd name="connsiteY69" fmla="*/ 1837625 h 4143375"/>
                  <a:gd name="connsiteX70" fmla="*/ 1004224 w 1152525"/>
                  <a:gd name="connsiteY70" fmla="*/ 2167190 h 4143375"/>
                  <a:gd name="connsiteX71" fmla="*/ 826107 w 1152525"/>
                  <a:gd name="connsiteY71" fmla="*/ 2389123 h 4143375"/>
                  <a:gd name="connsiteX72" fmla="*/ 751812 w 1152525"/>
                  <a:gd name="connsiteY72" fmla="*/ 2505328 h 4143375"/>
                  <a:gd name="connsiteX73" fmla="*/ 760384 w 1152525"/>
                  <a:gd name="connsiteY73" fmla="*/ 2401505 h 4143375"/>
                  <a:gd name="connsiteX74" fmla="*/ 941359 w 1152525"/>
                  <a:gd name="connsiteY74" fmla="*/ 2153855 h 4143375"/>
                  <a:gd name="connsiteX75" fmla="*/ 1005177 w 1152525"/>
                  <a:gd name="connsiteY75" fmla="*/ 2010028 h 4143375"/>
                  <a:gd name="connsiteX76" fmla="*/ 934692 w 1152525"/>
                  <a:gd name="connsiteY76" fmla="*/ 2128138 h 4143375"/>
                  <a:gd name="connsiteX77" fmla="*/ 892782 w 1152525"/>
                  <a:gd name="connsiteY77" fmla="*/ 2183383 h 4143375"/>
                  <a:gd name="connsiteX78" fmla="*/ 760384 w 1152525"/>
                  <a:gd name="connsiteY78" fmla="*/ 2365310 h 4143375"/>
                  <a:gd name="connsiteX79" fmla="*/ 754669 w 1152525"/>
                  <a:gd name="connsiteY79" fmla="*/ 2264345 h 4143375"/>
                  <a:gd name="connsiteX80" fmla="*/ 764194 w 1152525"/>
                  <a:gd name="connsiteY80" fmla="*/ 2077655 h 4143375"/>
                  <a:gd name="connsiteX81" fmla="*/ 925167 w 1152525"/>
                  <a:gd name="connsiteY81" fmla="*/ 1889060 h 4143375"/>
                  <a:gd name="connsiteX82" fmla="*/ 756574 w 1152525"/>
                  <a:gd name="connsiteY82" fmla="*/ 2061463 h 4143375"/>
                  <a:gd name="connsiteX83" fmla="*/ 902307 w 1152525"/>
                  <a:gd name="connsiteY83" fmla="*/ 1629028 h 4143375"/>
                  <a:gd name="connsiteX84" fmla="*/ 1008034 w 1152525"/>
                  <a:gd name="connsiteY84" fmla="*/ 1356613 h 4143375"/>
                  <a:gd name="connsiteX85" fmla="*/ 933739 w 1152525"/>
                  <a:gd name="connsiteY85" fmla="*/ 1175638 h 4143375"/>
                  <a:gd name="connsiteX86" fmla="*/ 940407 w 1152525"/>
                  <a:gd name="connsiteY86" fmla="*/ 1108963 h 4143375"/>
                  <a:gd name="connsiteX87" fmla="*/ 988032 w 1152525"/>
                  <a:gd name="connsiteY87" fmla="*/ 1327085 h 4143375"/>
                  <a:gd name="connsiteX88" fmla="*/ 750859 w 1152525"/>
                  <a:gd name="connsiteY88" fmla="*/ 1846198 h 4143375"/>
                  <a:gd name="connsiteX89" fmla="*/ 758479 w 1152525"/>
                  <a:gd name="connsiteY89" fmla="*/ 1688083 h 4143375"/>
                  <a:gd name="connsiteX90" fmla="*/ 863254 w 1152525"/>
                  <a:gd name="connsiteY90" fmla="*/ 1483295 h 4143375"/>
                  <a:gd name="connsiteX91" fmla="*/ 933739 w 1152525"/>
                  <a:gd name="connsiteY91" fmla="*/ 1175638 h 4143375"/>
                  <a:gd name="connsiteX92" fmla="*/ 913737 w 1152525"/>
                  <a:gd name="connsiteY92" fmla="*/ 1079435 h 4143375"/>
                  <a:gd name="connsiteX93" fmla="*/ 838489 w 1152525"/>
                  <a:gd name="connsiteY93" fmla="*/ 1467103 h 4143375"/>
                  <a:gd name="connsiteX94" fmla="*/ 737524 w 1152525"/>
                  <a:gd name="connsiteY94" fmla="*/ 1673795 h 4143375"/>
                  <a:gd name="connsiteX95" fmla="*/ 733714 w 1152525"/>
                  <a:gd name="connsiteY95" fmla="*/ 1611883 h 4143375"/>
                  <a:gd name="connsiteX96" fmla="*/ 793722 w 1152525"/>
                  <a:gd name="connsiteY96" fmla="*/ 1456625 h 4143375"/>
                  <a:gd name="connsiteX97" fmla="*/ 867064 w 1152525"/>
                  <a:gd name="connsiteY97" fmla="*/ 1279460 h 4143375"/>
                  <a:gd name="connsiteX98" fmla="*/ 727047 w 1152525"/>
                  <a:gd name="connsiteY98" fmla="*/ 1581403 h 4143375"/>
                  <a:gd name="connsiteX99" fmla="*/ 719427 w 1152525"/>
                  <a:gd name="connsiteY99" fmla="*/ 1499488 h 4143375"/>
                  <a:gd name="connsiteX100" fmla="*/ 866112 w 1152525"/>
                  <a:gd name="connsiteY100" fmla="*/ 1182305 h 4143375"/>
                  <a:gd name="connsiteX101" fmla="*/ 895639 w 1152525"/>
                  <a:gd name="connsiteY101" fmla="*/ 1006093 h 4143375"/>
                  <a:gd name="connsiteX102" fmla="*/ 913737 w 1152525"/>
                  <a:gd name="connsiteY102" fmla="*/ 1079435 h 4143375"/>
                  <a:gd name="connsiteX103" fmla="*/ 737524 w 1152525"/>
                  <a:gd name="connsiteY103" fmla="*/ 732725 h 4143375"/>
                  <a:gd name="connsiteX104" fmla="*/ 704187 w 1152525"/>
                  <a:gd name="connsiteY104" fmla="*/ 995615 h 4143375"/>
                  <a:gd name="connsiteX105" fmla="*/ 664182 w 1152525"/>
                  <a:gd name="connsiteY105" fmla="*/ 1186115 h 4143375"/>
                  <a:gd name="connsiteX106" fmla="*/ 723237 w 1152525"/>
                  <a:gd name="connsiteY106" fmla="*/ 1008950 h 4143375"/>
                  <a:gd name="connsiteX107" fmla="*/ 740382 w 1152525"/>
                  <a:gd name="connsiteY107" fmla="*/ 857503 h 4143375"/>
                  <a:gd name="connsiteX108" fmla="*/ 773719 w 1152525"/>
                  <a:gd name="connsiteY108" fmla="*/ 673670 h 4143375"/>
                  <a:gd name="connsiteX109" fmla="*/ 796579 w 1152525"/>
                  <a:gd name="connsiteY109" fmla="*/ 1012760 h 4143375"/>
                  <a:gd name="connsiteX110" fmla="*/ 696567 w 1152525"/>
                  <a:gd name="connsiteY110" fmla="*/ 1308988 h 4143375"/>
                  <a:gd name="connsiteX111" fmla="*/ 838489 w 1152525"/>
                  <a:gd name="connsiteY111" fmla="*/ 825118 h 4143375"/>
                  <a:gd name="connsiteX112" fmla="*/ 874684 w 1152525"/>
                  <a:gd name="connsiteY112" fmla="*/ 1001330 h 4143375"/>
                  <a:gd name="connsiteX113" fmla="*/ 706092 w 1152525"/>
                  <a:gd name="connsiteY113" fmla="*/ 1474723 h 4143375"/>
                  <a:gd name="connsiteX114" fmla="*/ 667039 w 1152525"/>
                  <a:gd name="connsiteY114" fmla="*/ 1326133 h 4143375"/>
                  <a:gd name="connsiteX115" fmla="*/ 627034 w 1152525"/>
                  <a:gd name="connsiteY115" fmla="*/ 1074673 h 4143375"/>
                  <a:gd name="connsiteX116" fmla="*/ 646084 w 1152525"/>
                  <a:gd name="connsiteY116" fmla="*/ 977518 h 4143375"/>
                  <a:gd name="connsiteX117" fmla="*/ 704187 w 1152525"/>
                  <a:gd name="connsiteY117" fmla="*/ 640333 h 4143375"/>
                  <a:gd name="connsiteX118" fmla="*/ 704187 w 1152525"/>
                  <a:gd name="connsiteY118" fmla="*/ 640333 h 4143375"/>
                  <a:gd name="connsiteX119" fmla="*/ 727999 w 1152525"/>
                  <a:gd name="connsiteY119" fmla="*/ 518413 h 4143375"/>
                  <a:gd name="connsiteX120" fmla="*/ 737524 w 1152525"/>
                  <a:gd name="connsiteY120" fmla="*/ 732725 h 4143375"/>
                  <a:gd name="connsiteX121" fmla="*/ 711807 w 1152525"/>
                  <a:gd name="connsiteY121" fmla="*/ 495553 h 4143375"/>
                  <a:gd name="connsiteX122" fmla="*/ 673707 w 1152525"/>
                  <a:gd name="connsiteY122" fmla="*/ 714628 h 4143375"/>
                  <a:gd name="connsiteX123" fmla="*/ 614652 w 1152525"/>
                  <a:gd name="connsiteY123" fmla="*/ 982280 h 4143375"/>
                  <a:gd name="connsiteX124" fmla="*/ 701329 w 1152525"/>
                  <a:gd name="connsiteY124" fmla="*/ 394588 h 4143375"/>
                  <a:gd name="connsiteX125" fmla="*/ 711807 w 1152525"/>
                  <a:gd name="connsiteY125" fmla="*/ 495553 h 4143375"/>
                  <a:gd name="connsiteX126" fmla="*/ 630844 w 1152525"/>
                  <a:gd name="connsiteY126" fmla="*/ 94550 h 4143375"/>
                  <a:gd name="connsiteX127" fmla="*/ 637512 w 1152525"/>
                  <a:gd name="connsiteY127" fmla="*/ 548893 h 4143375"/>
                  <a:gd name="connsiteX128" fmla="*/ 630844 w 1152525"/>
                  <a:gd name="connsiteY128" fmla="*/ 94550 h 4143375"/>
                  <a:gd name="connsiteX129" fmla="*/ 485112 w 1152525"/>
                  <a:gd name="connsiteY129" fmla="*/ 346010 h 4143375"/>
                  <a:gd name="connsiteX130" fmla="*/ 606079 w 1152525"/>
                  <a:gd name="connsiteY130" fmla="*/ 77405 h 4143375"/>
                  <a:gd name="connsiteX131" fmla="*/ 579409 w 1152525"/>
                  <a:gd name="connsiteY131" fmla="*/ 254570 h 4143375"/>
                  <a:gd name="connsiteX132" fmla="*/ 609889 w 1152525"/>
                  <a:gd name="connsiteY132" fmla="*/ 532700 h 4143375"/>
                  <a:gd name="connsiteX133" fmla="*/ 591792 w 1152525"/>
                  <a:gd name="connsiteY133" fmla="*/ 763205 h 4143375"/>
                  <a:gd name="connsiteX134" fmla="*/ 485112 w 1152525"/>
                  <a:gd name="connsiteY134" fmla="*/ 346010 h 4143375"/>
                  <a:gd name="connsiteX135" fmla="*/ 373669 w 1152525"/>
                  <a:gd name="connsiteY135" fmla="*/ 413638 h 4143375"/>
                  <a:gd name="connsiteX136" fmla="*/ 484159 w 1152525"/>
                  <a:gd name="connsiteY136" fmla="*/ 234568 h 4143375"/>
                  <a:gd name="connsiteX137" fmla="*/ 464157 w 1152525"/>
                  <a:gd name="connsiteY137" fmla="*/ 356488 h 4143375"/>
                  <a:gd name="connsiteX138" fmla="*/ 504162 w 1152525"/>
                  <a:gd name="connsiteY138" fmla="*/ 582230 h 4143375"/>
                  <a:gd name="connsiteX139" fmla="*/ 543214 w 1152525"/>
                  <a:gd name="connsiteY139" fmla="*/ 707008 h 4143375"/>
                  <a:gd name="connsiteX140" fmla="*/ 586077 w 1152525"/>
                  <a:gd name="connsiteY140" fmla="*/ 1007045 h 4143375"/>
                  <a:gd name="connsiteX141" fmla="*/ 540357 w 1152525"/>
                  <a:gd name="connsiteY141" fmla="*/ 910843 h 4143375"/>
                  <a:gd name="connsiteX142" fmla="*/ 456537 w 1152525"/>
                  <a:gd name="connsiteY142" fmla="*/ 757490 h 4143375"/>
                  <a:gd name="connsiteX143" fmla="*/ 373669 w 1152525"/>
                  <a:gd name="connsiteY143" fmla="*/ 413638 h 4143375"/>
                  <a:gd name="connsiteX144" fmla="*/ 202219 w 1152525"/>
                  <a:gd name="connsiteY144" fmla="*/ 661288 h 4143375"/>
                  <a:gd name="connsiteX145" fmla="*/ 319377 w 1152525"/>
                  <a:gd name="connsiteY145" fmla="*/ 457453 h 4143375"/>
                  <a:gd name="connsiteX146" fmla="*/ 348904 w 1152525"/>
                  <a:gd name="connsiteY146" fmla="*/ 465073 h 4143375"/>
                  <a:gd name="connsiteX147" fmla="*/ 446059 w 1152525"/>
                  <a:gd name="connsiteY147" fmla="*/ 793685 h 4143375"/>
                  <a:gd name="connsiteX148" fmla="*/ 607032 w 1152525"/>
                  <a:gd name="connsiteY148" fmla="*/ 1151825 h 4143375"/>
                  <a:gd name="connsiteX149" fmla="*/ 448917 w 1152525"/>
                  <a:gd name="connsiteY149" fmla="*/ 908938 h 4143375"/>
                  <a:gd name="connsiteX150" fmla="*/ 611794 w 1152525"/>
                  <a:gd name="connsiteY150" fmla="*/ 1188973 h 4143375"/>
                  <a:gd name="connsiteX151" fmla="*/ 637512 w 1152525"/>
                  <a:gd name="connsiteY151" fmla="*/ 1319465 h 4143375"/>
                  <a:gd name="connsiteX152" fmla="*/ 641322 w 1152525"/>
                  <a:gd name="connsiteY152" fmla="*/ 1372805 h 4143375"/>
                  <a:gd name="connsiteX153" fmla="*/ 457489 w 1152525"/>
                  <a:gd name="connsiteY153" fmla="*/ 1154683 h 4143375"/>
                  <a:gd name="connsiteX154" fmla="*/ 202219 w 1152525"/>
                  <a:gd name="connsiteY154" fmla="*/ 661288 h 4143375"/>
                  <a:gd name="connsiteX155" fmla="*/ 137449 w 1152525"/>
                  <a:gd name="connsiteY155" fmla="*/ 858455 h 4143375"/>
                  <a:gd name="connsiteX156" fmla="*/ 189837 w 1152525"/>
                  <a:gd name="connsiteY156" fmla="*/ 1002283 h 4143375"/>
                  <a:gd name="connsiteX157" fmla="*/ 311757 w 1152525"/>
                  <a:gd name="connsiteY157" fmla="*/ 1138490 h 4143375"/>
                  <a:gd name="connsiteX158" fmla="*/ 182217 w 1152525"/>
                  <a:gd name="connsiteY158" fmla="*/ 684148 h 4143375"/>
                  <a:gd name="connsiteX159" fmla="*/ 186979 w 1152525"/>
                  <a:gd name="connsiteY159" fmla="*/ 724153 h 4143375"/>
                  <a:gd name="connsiteX160" fmla="*/ 316519 w 1152525"/>
                  <a:gd name="connsiteY160" fmla="*/ 1022285 h 4143375"/>
                  <a:gd name="connsiteX161" fmla="*/ 464157 w 1152525"/>
                  <a:gd name="connsiteY161" fmla="*/ 1194688 h 4143375"/>
                  <a:gd name="connsiteX162" fmla="*/ 464157 w 1152525"/>
                  <a:gd name="connsiteY162" fmla="*/ 1194688 h 4143375"/>
                  <a:gd name="connsiteX163" fmla="*/ 464157 w 1152525"/>
                  <a:gd name="connsiteY163" fmla="*/ 1194688 h 4143375"/>
                  <a:gd name="connsiteX164" fmla="*/ 636559 w 1152525"/>
                  <a:gd name="connsiteY164" fmla="*/ 1409953 h 4143375"/>
                  <a:gd name="connsiteX165" fmla="*/ 653704 w 1152525"/>
                  <a:gd name="connsiteY165" fmla="*/ 1509965 h 4143375"/>
                  <a:gd name="connsiteX166" fmla="*/ 668944 w 1152525"/>
                  <a:gd name="connsiteY166" fmla="*/ 1680463 h 4143375"/>
                  <a:gd name="connsiteX167" fmla="*/ 292707 w 1152525"/>
                  <a:gd name="connsiteY167" fmla="*/ 1261363 h 4143375"/>
                  <a:gd name="connsiteX168" fmla="*/ 149832 w 1152525"/>
                  <a:gd name="connsiteY168" fmla="*/ 1002283 h 4143375"/>
                  <a:gd name="connsiteX169" fmla="*/ 137449 w 1152525"/>
                  <a:gd name="connsiteY169" fmla="*/ 858455 h 4143375"/>
                  <a:gd name="connsiteX170" fmla="*/ 56487 w 1152525"/>
                  <a:gd name="connsiteY170" fmla="*/ 1119440 h 4143375"/>
                  <a:gd name="connsiteX171" fmla="*/ 130782 w 1152525"/>
                  <a:gd name="connsiteY171" fmla="*/ 1298510 h 4143375"/>
                  <a:gd name="connsiteX172" fmla="*/ 79347 w 1152525"/>
                  <a:gd name="connsiteY172" fmla="*/ 1132775 h 4143375"/>
                  <a:gd name="connsiteX173" fmla="*/ 109827 w 1152525"/>
                  <a:gd name="connsiteY173" fmla="*/ 954658 h 4143375"/>
                  <a:gd name="connsiteX174" fmla="*/ 217459 w 1152525"/>
                  <a:gd name="connsiteY174" fmla="*/ 1204213 h 4143375"/>
                  <a:gd name="connsiteX175" fmla="*/ 478444 w 1152525"/>
                  <a:gd name="connsiteY175" fmla="*/ 1486153 h 4143375"/>
                  <a:gd name="connsiteX176" fmla="*/ 594649 w 1152525"/>
                  <a:gd name="connsiteY176" fmla="*/ 1608073 h 4143375"/>
                  <a:gd name="connsiteX177" fmla="*/ 218412 w 1152525"/>
                  <a:gd name="connsiteY177" fmla="*/ 1357565 h 4143375"/>
                  <a:gd name="connsiteX178" fmla="*/ 667992 w 1152525"/>
                  <a:gd name="connsiteY178" fmla="*/ 1737613 h 4143375"/>
                  <a:gd name="connsiteX179" fmla="*/ 667992 w 1152525"/>
                  <a:gd name="connsiteY179" fmla="*/ 1846198 h 4143375"/>
                  <a:gd name="connsiteX180" fmla="*/ 674659 w 1152525"/>
                  <a:gd name="connsiteY180" fmla="*/ 1924303 h 4143375"/>
                  <a:gd name="connsiteX181" fmla="*/ 662277 w 1152525"/>
                  <a:gd name="connsiteY181" fmla="*/ 1940495 h 4143375"/>
                  <a:gd name="connsiteX182" fmla="*/ 325092 w 1152525"/>
                  <a:gd name="connsiteY182" fmla="*/ 1641410 h 4143375"/>
                  <a:gd name="connsiteX183" fmla="*/ 114589 w 1152525"/>
                  <a:gd name="connsiteY183" fmla="*/ 1483295 h 4143375"/>
                  <a:gd name="connsiteX184" fmla="*/ 56487 w 1152525"/>
                  <a:gd name="connsiteY184" fmla="*/ 1119440 h 4143375"/>
                  <a:gd name="connsiteX185" fmla="*/ 55534 w 1152525"/>
                  <a:gd name="connsiteY185" fmla="*/ 1467103 h 4143375"/>
                  <a:gd name="connsiteX186" fmla="*/ 323187 w 1152525"/>
                  <a:gd name="connsiteY186" fmla="*/ 1677605 h 4143375"/>
                  <a:gd name="connsiteX187" fmla="*/ 598459 w 1152525"/>
                  <a:gd name="connsiteY187" fmla="*/ 1898585 h 4143375"/>
                  <a:gd name="connsiteX188" fmla="*/ 663229 w 1152525"/>
                  <a:gd name="connsiteY188" fmla="*/ 1992883 h 4143375"/>
                  <a:gd name="connsiteX189" fmla="*/ 660372 w 1152525"/>
                  <a:gd name="connsiteY189" fmla="*/ 2209100 h 4143375"/>
                  <a:gd name="connsiteX190" fmla="*/ 592744 w 1152525"/>
                  <a:gd name="connsiteY190" fmla="*/ 2114803 h 4143375"/>
                  <a:gd name="connsiteX191" fmla="*/ 319377 w 1152525"/>
                  <a:gd name="connsiteY191" fmla="*/ 1866200 h 4143375"/>
                  <a:gd name="connsiteX192" fmla="*/ 142212 w 1152525"/>
                  <a:gd name="connsiteY192" fmla="*/ 1725230 h 4143375"/>
                  <a:gd name="connsiteX193" fmla="*/ 54582 w 1152525"/>
                  <a:gd name="connsiteY193" fmla="*/ 1581403 h 4143375"/>
                  <a:gd name="connsiteX194" fmla="*/ 55534 w 1152525"/>
                  <a:gd name="connsiteY194" fmla="*/ 1467103 h 4143375"/>
                  <a:gd name="connsiteX195" fmla="*/ 69822 w 1152525"/>
                  <a:gd name="connsiteY195" fmla="*/ 1692845 h 4143375"/>
                  <a:gd name="connsiteX196" fmla="*/ 294612 w 1152525"/>
                  <a:gd name="connsiteY196" fmla="*/ 1879535 h 4143375"/>
                  <a:gd name="connsiteX197" fmla="*/ 294612 w 1152525"/>
                  <a:gd name="connsiteY197" fmla="*/ 1879535 h 4143375"/>
                  <a:gd name="connsiteX198" fmla="*/ 659419 w 1152525"/>
                  <a:gd name="connsiteY198" fmla="*/ 2282443 h 4143375"/>
                  <a:gd name="connsiteX199" fmla="*/ 460347 w 1152525"/>
                  <a:gd name="connsiteY199" fmla="*/ 2119565 h 4143375"/>
                  <a:gd name="connsiteX200" fmla="*/ 656562 w 1152525"/>
                  <a:gd name="connsiteY200" fmla="*/ 2334830 h 4143375"/>
                  <a:gd name="connsiteX201" fmla="*/ 640369 w 1152525"/>
                  <a:gd name="connsiteY201" fmla="*/ 2509138 h 4143375"/>
                  <a:gd name="connsiteX202" fmla="*/ 456537 w 1152525"/>
                  <a:gd name="connsiteY202" fmla="*/ 2230055 h 4143375"/>
                  <a:gd name="connsiteX203" fmla="*/ 266037 w 1152525"/>
                  <a:gd name="connsiteY203" fmla="*/ 2050985 h 4143375"/>
                  <a:gd name="connsiteX204" fmla="*/ 69822 w 1152525"/>
                  <a:gd name="connsiteY204" fmla="*/ 1692845 h 4143375"/>
                  <a:gd name="connsiteX205" fmla="*/ 135544 w 1152525"/>
                  <a:gd name="connsiteY205" fmla="*/ 2132900 h 4143375"/>
                  <a:gd name="connsiteX206" fmla="*/ 326997 w 1152525"/>
                  <a:gd name="connsiteY206" fmla="*/ 2269108 h 4143375"/>
                  <a:gd name="connsiteX207" fmla="*/ 119352 w 1152525"/>
                  <a:gd name="connsiteY207" fmla="*/ 2081465 h 4143375"/>
                  <a:gd name="connsiteX208" fmla="*/ 112684 w 1152525"/>
                  <a:gd name="connsiteY208" fmla="*/ 1971928 h 4143375"/>
                  <a:gd name="connsiteX209" fmla="*/ 117447 w 1152525"/>
                  <a:gd name="connsiteY209" fmla="*/ 1924303 h 4143375"/>
                  <a:gd name="connsiteX210" fmla="*/ 144117 w 1152525"/>
                  <a:gd name="connsiteY210" fmla="*/ 1955735 h 4143375"/>
                  <a:gd name="connsiteX211" fmla="*/ 292707 w 1152525"/>
                  <a:gd name="connsiteY211" fmla="*/ 2117660 h 4143375"/>
                  <a:gd name="connsiteX212" fmla="*/ 292707 w 1152525"/>
                  <a:gd name="connsiteY212" fmla="*/ 2117660 h 4143375"/>
                  <a:gd name="connsiteX213" fmla="*/ 597507 w 1152525"/>
                  <a:gd name="connsiteY213" fmla="*/ 2470085 h 4143375"/>
                  <a:gd name="connsiteX214" fmla="*/ 627987 w 1152525"/>
                  <a:gd name="connsiteY214" fmla="*/ 2611055 h 4143375"/>
                  <a:gd name="connsiteX215" fmla="*/ 515592 w 1152525"/>
                  <a:gd name="connsiteY215" fmla="*/ 2436748 h 4143375"/>
                  <a:gd name="connsiteX216" fmla="*/ 618462 w 1152525"/>
                  <a:gd name="connsiteY216" fmla="*/ 2642488 h 4143375"/>
                  <a:gd name="connsiteX217" fmla="*/ 600364 w 1152525"/>
                  <a:gd name="connsiteY217" fmla="*/ 2744405 h 4143375"/>
                  <a:gd name="connsiteX218" fmla="*/ 201267 w 1152525"/>
                  <a:gd name="connsiteY218" fmla="*/ 2273870 h 4143375"/>
                  <a:gd name="connsiteX219" fmla="*/ 135544 w 1152525"/>
                  <a:gd name="connsiteY219" fmla="*/ 2132900 h 4143375"/>
                  <a:gd name="connsiteX220" fmla="*/ 181264 w 1152525"/>
                  <a:gd name="connsiteY220" fmla="*/ 2282443 h 4143375"/>
                  <a:gd name="connsiteX221" fmla="*/ 538452 w 1152525"/>
                  <a:gd name="connsiteY221" fmla="*/ 2651060 h 4143375"/>
                  <a:gd name="connsiteX222" fmla="*/ 244129 w 1152525"/>
                  <a:gd name="connsiteY222" fmla="*/ 2368168 h 4143375"/>
                  <a:gd name="connsiteX223" fmla="*/ 333664 w 1152525"/>
                  <a:gd name="connsiteY223" fmla="*/ 2469133 h 4143375"/>
                  <a:gd name="connsiteX224" fmla="*/ 333664 w 1152525"/>
                  <a:gd name="connsiteY224" fmla="*/ 2469133 h 4143375"/>
                  <a:gd name="connsiteX225" fmla="*/ 565122 w 1152525"/>
                  <a:gd name="connsiteY225" fmla="*/ 2732023 h 4143375"/>
                  <a:gd name="connsiteX226" fmla="*/ 583219 w 1152525"/>
                  <a:gd name="connsiteY226" fmla="*/ 2819653 h 4143375"/>
                  <a:gd name="connsiteX227" fmla="*/ 561312 w 1152525"/>
                  <a:gd name="connsiteY227" fmla="*/ 2951098 h 4143375"/>
                  <a:gd name="connsiteX228" fmla="*/ 422247 w 1152525"/>
                  <a:gd name="connsiteY228" fmla="*/ 2740595 h 4143375"/>
                  <a:gd name="connsiteX229" fmla="*/ 292707 w 1152525"/>
                  <a:gd name="connsiteY229" fmla="*/ 2623438 h 4143375"/>
                  <a:gd name="connsiteX230" fmla="*/ 181264 w 1152525"/>
                  <a:gd name="connsiteY230" fmla="*/ 2282443 h 4143375"/>
                  <a:gd name="connsiteX231" fmla="*/ 510829 w 1152525"/>
                  <a:gd name="connsiteY231" fmla="*/ 3152075 h 4143375"/>
                  <a:gd name="connsiteX232" fmla="*/ 379384 w 1152525"/>
                  <a:gd name="connsiteY232" fmla="*/ 2880613 h 4143375"/>
                  <a:gd name="connsiteX233" fmla="*/ 282229 w 1152525"/>
                  <a:gd name="connsiteY233" fmla="*/ 2765360 h 4143375"/>
                  <a:gd name="connsiteX234" fmla="*/ 224127 w 1152525"/>
                  <a:gd name="connsiteY234" fmla="*/ 2585338 h 4143375"/>
                  <a:gd name="connsiteX235" fmla="*/ 349857 w 1152525"/>
                  <a:gd name="connsiteY235" fmla="*/ 2698685 h 4143375"/>
                  <a:gd name="connsiteX236" fmla="*/ 537499 w 1152525"/>
                  <a:gd name="connsiteY236" fmla="*/ 2938715 h 4143375"/>
                  <a:gd name="connsiteX237" fmla="*/ 547024 w 1152525"/>
                  <a:gd name="connsiteY237" fmla="*/ 3017773 h 4143375"/>
                  <a:gd name="connsiteX238" fmla="*/ 510829 w 1152525"/>
                  <a:gd name="connsiteY238" fmla="*/ 3152075 h 4143375"/>
                  <a:gd name="connsiteX239" fmla="*/ 224127 w 1152525"/>
                  <a:gd name="connsiteY239" fmla="*/ 2726308 h 4143375"/>
                  <a:gd name="connsiteX240" fmla="*/ 330807 w 1152525"/>
                  <a:gd name="connsiteY240" fmla="*/ 2860610 h 4143375"/>
                  <a:gd name="connsiteX241" fmla="*/ 362239 w 1152525"/>
                  <a:gd name="connsiteY241" fmla="*/ 2895853 h 4143375"/>
                  <a:gd name="connsiteX242" fmla="*/ 488922 w 1152525"/>
                  <a:gd name="connsiteY242" fmla="*/ 3133978 h 4143375"/>
                  <a:gd name="connsiteX243" fmla="*/ 488922 w 1152525"/>
                  <a:gd name="connsiteY243" fmla="*/ 3213035 h 4143375"/>
                  <a:gd name="connsiteX244" fmla="*/ 451774 w 1152525"/>
                  <a:gd name="connsiteY244" fmla="*/ 3316858 h 4143375"/>
                  <a:gd name="connsiteX245" fmla="*/ 314614 w 1152525"/>
                  <a:gd name="connsiteY245" fmla="*/ 3022535 h 4143375"/>
                  <a:gd name="connsiteX246" fmla="*/ 238414 w 1152525"/>
                  <a:gd name="connsiteY246" fmla="*/ 2828225 h 4143375"/>
                  <a:gd name="connsiteX247" fmla="*/ 364144 w 1152525"/>
                  <a:gd name="connsiteY247" fmla="*/ 2993008 h 4143375"/>
                  <a:gd name="connsiteX248" fmla="*/ 224127 w 1152525"/>
                  <a:gd name="connsiteY248" fmla="*/ 2726308 h 4143375"/>
                  <a:gd name="connsiteX249" fmla="*/ 230794 w 1152525"/>
                  <a:gd name="connsiteY249" fmla="*/ 2937763 h 4143375"/>
                  <a:gd name="connsiteX250" fmla="*/ 296517 w 1152525"/>
                  <a:gd name="connsiteY250" fmla="*/ 3040633 h 4143375"/>
                  <a:gd name="connsiteX251" fmla="*/ 432724 w 1152525"/>
                  <a:gd name="connsiteY251" fmla="*/ 3317810 h 4143375"/>
                  <a:gd name="connsiteX252" fmla="*/ 408912 w 1152525"/>
                  <a:gd name="connsiteY252" fmla="*/ 3442588 h 4143375"/>
                  <a:gd name="connsiteX253" fmla="*/ 373669 w 1152525"/>
                  <a:gd name="connsiteY253" fmla="*/ 3530218 h 4143375"/>
                  <a:gd name="connsiteX254" fmla="*/ 371764 w 1152525"/>
                  <a:gd name="connsiteY254" fmla="*/ 3498785 h 4143375"/>
                  <a:gd name="connsiteX255" fmla="*/ 263179 w 1152525"/>
                  <a:gd name="connsiteY255" fmla="*/ 3234943 h 4143375"/>
                  <a:gd name="connsiteX256" fmla="*/ 263179 w 1152525"/>
                  <a:gd name="connsiteY256" fmla="*/ 3234943 h 4143375"/>
                  <a:gd name="connsiteX257" fmla="*/ 230794 w 1152525"/>
                  <a:gd name="connsiteY257" fmla="*/ 2937763 h 4143375"/>
                  <a:gd name="connsiteX258" fmla="*/ 203172 w 1152525"/>
                  <a:gd name="connsiteY258" fmla="*/ 3145408 h 4143375"/>
                  <a:gd name="connsiteX259" fmla="*/ 331759 w 1152525"/>
                  <a:gd name="connsiteY259" fmla="*/ 3407345 h 4143375"/>
                  <a:gd name="connsiteX260" fmla="*/ 298422 w 1152525"/>
                  <a:gd name="connsiteY260" fmla="*/ 3365435 h 4143375"/>
                  <a:gd name="connsiteX261" fmla="*/ 340332 w 1152525"/>
                  <a:gd name="connsiteY261" fmla="*/ 3462590 h 4143375"/>
                  <a:gd name="connsiteX262" fmla="*/ 306042 w 1152525"/>
                  <a:gd name="connsiteY262" fmla="*/ 3632135 h 4143375"/>
                  <a:gd name="connsiteX263" fmla="*/ 202219 w 1152525"/>
                  <a:gd name="connsiteY263" fmla="*/ 3295903 h 4143375"/>
                  <a:gd name="connsiteX264" fmla="*/ 224127 w 1152525"/>
                  <a:gd name="connsiteY264" fmla="*/ 3275900 h 4143375"/>
                  <a:gd name="connsiteX265" fmla="*/ 292707 w 1152525"/>
                  <a:gd name="connsiteY265" fmla="*/ 3359720 h 4143375"/>
                  <a:gd name="connsiteX266" fmla="*/ 249844 w 1152525"/>
                  <a:gd name="connsiteY266" fmla="*/ 3297808 h 4143375"/>
                  <a:gd name="connsiteX267" fmla="*/ 219364 w 1152525"/>
                  <a:gd name="connsiteY267" fmla="*/ 3251135 h 4143375"/>
                  <a:gd name="connsiteX268" fmla="*/ 203172 w 1152525"/>
                  <a:gd name="connsiteY268" fmla="*/ 3145408 h 4143375"/>
                  <a:gd name="connsiteX269" fmla="*/ 193647 w 1152525"/>
                  <a:gd name="connsiteY269" fmla="*/ 3329240 h 4143375"/>
                  <a:gd name="connsiteX270" fmla="*/ 235557 w 1152525"/>
                  <a:gd name="connsiteY270" fmla="*/ 3394010 h 4143375"/>
                  <a:gd name="connsiteX271" fmla="*/ 288897 w 1152525"/>
                  <a:gd name="connsiteY271" fmla="*/ 3655948 h 4143375"/>
                  <a:gd name="connsiteX272" fmla="*/ 194599 w 1152525"/>
                  <a:gd name="connsiteY272" fmla="*/ 3442588 h 4143375"/>
                  <a:gd name="connsiteX273" fmla="*/ 193647 w 1152525"/>
                  <a:gd name="connsiteY273" fmla="*/ 3329240 h 4143375"/>
                  <a:gd name="connsiteX274" fmla="*/ 206982 w 1152525"/>
                  <a:gd name="connsiteY274" fmla="*/ 3799775 h 4143375"/>
                  <a:gd name="connsiteX275" fmla="*/ 135544 w 1152525"/>
                  <a:gd name="connsiteY275" fmla="*/ 3530218 h 4143375"/>
                  <a:gd name="connsiteX276" fmla="*/ 146022 w 1152525"/>
                  <a:gd name="connsiteY276" fmla="*/ 3492118 h 4143375"/>
                  <a:gd name="connsiteX277" fmla="*/ 242224 w 1152525"/>
                  <a:gd name="connsiteY277" fmla="*/ 3711193 h 4143375"/>
                  <a:gd name="connsiteX278" fmla="*/ 164119 w 1152525"/>
                  <a:gd name="connsiteY278" fmla="*/ 3414965 h 4143375"/>
                  <a:gd name="connsiteX279" fmla="*/ 243177 w 1152525"/>
                  <a:gd name="connsiteY279" fmla="*/ 3789298 h 4143375"/>
                  <a:gd name="connsiteX280" fmla="*/ 206982 w 1152525"/>
                  <a:gd name="connsiteY280" fmla="*/ 3799775 h 4143375"/>
                  <a:gd name="connsiteX281" fmla="*/ 292707 w 1152525"/>
                  <a:gd name="connsiteY281" fmla="*/ 3984560 h 4143375"/>
                  <a:gd name="connsiteX282" fmla="*/ 263179 w 1152525"/>
                  <a:gd name="connsiteY282" fmla="*/ 4068380 h 4143375"/>
                  <a:gd name="connsiteX283" fmla="*/ 231747 w 1152525"/>
                  <a:gd name="connsiteY283" fmla="*/ 4109338 h 4143375"/>
                  <a:gd name="connsiteX284" fmla="*/ 216507 w 1152525"/>
                  <a:gd name="connsiteY284" fmla="*/ 4051235 h 4143375"/>
                  <a:gd name="connsiteX285" fmla="*/ 239367 w 1152525"/>
                  <a:gd name="connsiteY285" fmla="*/ 3840733 h 4143375"/>
                  <a:gd name="connsiteX286" fmla="*/ 407959 w 1152525"/>
                  <a:gd name="connsiteY286" fmla="*/ 3498785 h 4143375"/>
                  <a:gd name="connsiteX287" fmla="*/ 634654 w 1152525"/>
                  <a:gd name="connsiteY287" fmla="*/ 2705353 h 4143375"/>
                  <a:gd name="connsiteX288" fmla="*/ 634654 w 1152525"/>
                  <a:gd name="connsiteY288" fmla="*/ 2705353 h 4143375"/>
                  <a:gd name="connsiteX289" fmla="*/ 693709 w 1152525"/>
                  <a:gd name="connsiteY289" fmla="*/ 1993835 h 4143375"/>
                  <a:gd name="connsiteX290" fmla="*/ 691804 w 1152525"/>
                  <a:gd name="connsiteY290" fmla="*/ 1918588 h 4143375"/>
                  <a:gd name="connsiteX291" fmla="*/ 661324 w 1152525"/>
                  <a:gd name="connsiteY291" fmla="*/ 1385188 h 4143375"/>
                  <a:gd name="connsiteX292" fmla="*/ 709902 w 1152525"/>
                  <a:gd name="connsiteY292" fmla="*/ 1654745 h 4143375"/>
                  <a:gd name="connsiteX293" fmla="*/ 729904 w 1152525"/>
                  <a:gd name="connsiteY293" fmla="*/ 2509138 h 4143375"/>
                  <a:gd name="connsiteX294" fmla="*/ 635607 w 1152525"/>
                  <a:gd name="connsiteY294" fmla="*/ 3024440 h 4143375"/>
                  <a:gd name="connsiteX295" fmla="*/ 435582 w 1152525"/>
                  <a:gd name="connsiteY295" fmla="*/ 3557840 h 4143375"/>
                  <a:gd name="connsiteX296" fmla="*/ 339379 w 1152525"/>
                  <a:gd name="connsiteY296" fmla="*/ 3805490 h 4143375"/>
                  <a:gd name="connsiteX297" fmla="*/ 339379 w 1152525"/>
                  <a:gd name="connsiteY297" fmla="*/ 3805490 h 4143375"/>
                  <a:gd name="connsiteX298" fmla="*/ 339379 w 1152525"/>
                  <a:gd name="connsiteY298" fmla="*/ 3805490 h 4143375"/>
                  <a:gd name="connsiteX299" fmla="*/ 292707 w 1152525"/>
                  <a:gd name="connsiteY299" fmla="*/ 3984560 h 4143375"/>
                  <a:gd name="connsiteX300" fmla="*/ 387957 w 1152525"/>
                  <a:gd name="connsiteY300" fmla="*/ 3737863 h 4143375"/>
                  <a:gd name="connsiteX301" fmla="*/ 469872 w 1152525"/>
                  <a:gd name="connsiteY301" fmla="*/ 3649280 h 4143375"/>
                  <a:gd name="connsiteX302" fmla="*/ 387957 w 1152525"/>
                  <a:gd name="connsiteY302" fmla="*/ 3737863 h 4143375"/>
                  <a:gd name="connsiteX303" fmla="*/ 729904 w 1152525"/>
                  <a:gd name="connsiteY303" fmla="*/ 3345433 h 4143375"/>
                  <a:gd name="connsiteX304" fmla="*/ 420342 w 1152525"/>
                  <a:gd name="connsiteY304" fmla="*/ 3663568 h 4143375"/>
                  <a:gd name="connsiteX305" fmla="*/ 738477 w 1152525"/>
                  <a:gd name="connsiteY305" fmla="*/ 3320668 h 4143375"/>
                  <a:gd name="connsiteX306" fmla="*/ 729904 w 1152525"/>
                  <a:gd name="connsiteY306" fmla="*/ 3345433 h 4143375"/>
                  <a:gd name="connsiteX307" fmla="*/ 902307 w 1152525"/>
                  <a:gd name="connsiteY307" fmla="*/ 3049205 h 4143375"/>
                  <a:gd name="connsiteX308" fmla="*/ 793722 w 1152525"/>
                  <a:gd name="connsiteY308" fmla="*/ 3161600 h 4143375"/>
                  <a:gd name="connsiteX309" fmla="*/ 835632 w 1152525"/>
                  <a:gd name="connsiteY309" fmla="*/ 3132073 h 4143375"/>
                  <a:gd name="connsiteX310" fmla="*/ 938502 w 1152525"/>
                  <a:gd name="connsiteY310" fmla="*/ 3037775 h 4143375"/>
                  <a:gd name="connsiteX311" fmla="*/ 835632 w 1152525"/>
                  <a:gd name="connsiteY311" fmla="*/ 3221608 h 4143375"/>
                  <a:gd name="connsiteX312" fmla="*/ 498447 w 1152525"/>
                  <a:gd name="connsiteY312" fmla="*/ 3478783 h 4143375"/>
                  <a:gd name="connsiteX313" fmla="*/ 671802 w 1152525"/>
                  <a:gd name="connsiteY313" fmla="*/ 3277805 h 4143375"/>
                  <a:gd name="connsiteX314" fmla="*/ 520354 w 1152525"/>
                  <a:gd name="connsiteY314" fmla="*/ 3389248 h 4143375"/>
                  <a:gd name="connsiteX315" fmla="*/ 634654 w 1152525"/>
                  <a:gd name="connsiteY315" fmla="*/ 3213035 h 4143375"/>
                  <a:gd name="connsiteX316" fmla="*/ 1008987 w 1152525"/>
                  <a:gd name="connsiteY316" fmla="*/ 2836798 h 4143375"/>
                  <a:gd name="connsiteX317" fmla="*/ 902307 w 1152525"/>
                  <a:gd name="connsiteY317" fmla="*/ 3049205 h 4143375"/>
                  <a:gd name="connsiteX318" fmla="*/ 1039467 w 1152525"/>
                  <a:gd name="connsiteY318" fmla="*/ 2749168 h 4143375"/>
                  <a:gd name="connsiteX319" fmla="*/ 701329 w 1152525"/>
                  <a:gd name="connsiteY319" fmla="*/ 3099688 h 4143375"/>
                  <a:gd name="connsiteX320" fmla="*/ 588934 w 1152525"/>
                  <a:gd name="connsiteY320" fmla="*/ 3216845 h 4143375"/>
                  <a:gd name="connsiteX321" fmla="*/ 661324 w 1152525"/>
                  <a:gd name="connsiteY321" fmla="*/ 3024440 h 4143375"/>
                  <a:gd name="connsiteX322" fmla="*/ 707997 w 1152525"/>
                  <a:gd name="connsiteY322" fmla="*/ 2963480 h 4143375"/>
                  <a:gd name="connsiteX323" fmla="*/ 976602 w 1152525"/>
                  <a:gd name="connsiteY323" fmla="*/ 2710115 h 4143375"/>
                  <a:gd name="connsiteX324" fmla="*/ 1095664 w 1152525"/>
                  <a:gd name="connsiteY324" fmla="*/ 2595815 h 4143375"/>
                  <a:gd name="connsiteX325" fmla="*/ 1039467 w 1152525"/>
                  <a:gd name="connsiteY325" fmla="*/ 2749168 h 414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1152525" h="4143375">
                    <a:moveTo>
                      <a:pt x="1154719" y="2333878"/>
                    </a:moveTo>
                    <a:cubicBezTo>
                      <a:pt x="1163292" y="2129090"/>
                      <a:pt x="1154719" y="1926208"/>
                      <a:pt x="1115667" y="1725230"/>
                    </a:cubicBezTo>
                    <a:cubicBezTo>
                      <a:pt x="1090902" y="1597595"/>
                      <a:pt x="1072804" y="1466150"/>
                      <a:pt x="1017559" y="1345183"/>
                    </a:cubicBezTo>
                    <a:lnTo>
                      <a:pt x="1017559" y="1345183"/>
                    </a:lnTo>
                    <a:cubicBezTo>
                      <a:pt x="1018512" y="1341373"/>
                      <a:pt x="994699" y="1177543"/>
                      <a:pt x="986127" y="1166113"/>
                    </a:cubicBezTo>
                    <a:cubicBezTo>
                      <a:pt x="971839" y="1135633"/>
                      <a:pt x="904212" y="894650"/>
                      <a:pt x="890877" y="868933"/>
                    </a:cubicBezTo>
                    <a:cubicBezTo>
                      <a:pt x="867064" y="823213"/>
                      <a:pt x="853729" y="773683"/>
                      <a:pt x="846109" y="723200"/>
                    </a:cubicBezTo>
                    <a:cubicBezTo>
                      <a:pt x="839442" y="717485"/>
                      <a:pt x="736572" y="423163"/>
                      <a:pt x="730857" y="423163"/>
                    </a:cubicBezTo>
                    <a:cubicBezTo>
                      <a:pt x="690852" y="310768"/>
                      <a:pt x="661324" y="195515"/>
                      <a:pt x="663229" y="74548"/>
                    </a:cubicBezTo>
                    <a:cubicBezTo>
                      <a:pt x="664182" y="49783"/>
                      <a:pt x="679422" y="11683"/>
                      <a:pt x="653704" y="1205"/>
                    </a:cubicBezTo>
                    <a:cubicBezTo>
                      <a:pt x="630844" y="-7367"/>
                      <a:pt x="603222" y="31685"/>
                      <a:pt x="586077" y="58355"/>
                    </a:cubicBezTo>
                    <a:cubicBezTo>
                      <a:pt x="561312" y="96455"/>
                      <a:pt x="543214" y="144080"/>
                      <a:pt x="509877" y="172655"/>
                    </a:cubicBezTo>
                    <a:cubicBezTo>
                      <a:pt x="458442" y="215518"/>
                      <a:pt x="429867" y="269810"/>
                      <a:pt x="399387" y="325055"/>
                    </a:cubicBezTo>
                    <a:cubicBezTo>
                      <a:pt x="392719" y="337438"/>
                      <a:pt x="386052" y="350773"/>
                      <a:pt x="376527" y="360298"/>
                    </a:cubicBezTo>
                    <a:cubicBezTo>
                      <a:pt x="278419" y="458405"/>
                      <a:pt x="202219" y="568895"/>
                      <a:pt x="152689" y="698435"/>
                    </a:cubicBezTo>
                    <a:cubicBezTo>
                      <a:pt x="90777" y="860360"/>
                      <a:pt x="50772" y="1028953"/>
                      <a:pt x="10767" y="1196593"/>
                    </a:cubicBezTo>
                    <a:cubicBezTo>
                      <a:pt x="-4473" y="1260410"/>
                      <a:pt x="-5426" y="1326133"/>
                      <a:pt x="20292" y="1388998"/>
                    </a:cubicBezTo>
                    <a:cubicBezTo>
                      <a:pt x="27912" y="1409000"/>
                      <a:pt x="27912" y="1429003"/>
                      <a:pt x="26007" y="1449958"/>
                    </a:cubicBezTo>
                    <a:cubicBezTo>
                      <a:pt x="12672" y="1593785"/>
                      <a:pt x="37437" y="1732850"/>
                      <a:pt x="82204" y="1870010"/>
                    </a:cubicBezTo>
                    <a:cubicBezTo>
                      <a:pt x="87919" y="1887155"/>
                      <a:pt x="90777" y="1903348"/>
                      <a:pt x="87919" y="1921445"/>
                    </a:cubicBezTo>
                    <a:cubicBezTo>
                      <a:pt x="77442" y="1990025"/>
                      <a:pt x="82204" y="2060510"/>
                      <a:pt x="108874" y="2122423"/>
                    </a:cubicBezTo>
                    <a:cubicBezTo>
                      <a:pt x="141259" y="2198623"/>
                      <a:pt x="150784" y="2275775"/>
                      <a:pt x="159357" y="2355785"/>
                    </a:cubicBezTo>
                    <a:cubicBezTo>
                      <a:pt x="169834" y="2455798"/>
                      <a:pt x="201267" y="2552953"/>
                      <a:pt x="201267" y="2654870"/>
                    </a:cubicBezTo>
                    <a:cubicBezTo>
                      <a:pt x="201267" y="2741548"/>
                      <a:pt x="229842" y="2832988"/>
                      <a:pt x="209839" y="2913950"/>
                    </a:cubicBezTo>
                    <a:cubicBezTo>
                      <a:pt x="186027" y="3012058"/>
                      <a:pt x="184122" y="3109213"/>
                      <a:pt x="183169" y="3205415"/>
                    </a:cubicBezTo>
                    <a:cubicBezTo>
                      <a:pt x="182217" y="3293998"/>
                      <a:pt x="152689" y="3372103"/>
                      <a:pt x="130782" y="3453065"/>
                    </a:cubicBezTo>
                    <a:cubicBezTo>
                      <a:pt x="110779" y="3524503"/>
                      <a:pt x="100302" y="3591178"/>
                      <a:pt x="123162" y="3662615"/>
                    </a:cubicBezTo>
                    <a:cubicBezTo>
                      <a:pt x="140307" y="3717860"/>
                      <a:pt x="166024" y="3769295"/>
                      <a:pt x="197457" y="3816920"/>
                    </a:cubicBezTo>
                    <a:cubicBezTo>
                      <a:pt x="214602" y="3843590"/>
                      <a:pt x="218412" y="3847400"/>
                      <a:pt x="207934" y="3896930"/>
                    </a:cubicBezTo>
                    <a:cubicBezTo>
                      <a:pt x="192694" y="3972178"/>
                      <a:pt x="197457" y="4024565"/>
                      <a:pt x="209839" y="4116958"/>
                    </a:cubicBezTo>
                    <a:cubicBezTo>
                      <a:pt x="199362" y="4135055"/>
                      <a:pt x="206982" y="4139818"/>
                      <a:pt x="217459" y="4145533"/>
                    </a:cubicBezTo>
                    <a:cubicBezTo>
                      <a:pt x="228889" y="4151248"/>
                      <a:pt x="247939" y="4147438"/>
                      <a:pt x="255559" y="4137913"/>
                    </a:cubicBezTo>
                    <a:cubicBezTo>
                      <a:pt x="287944" y="4096003"/>
                      <a:pt x="307947" y="4041710"/>
                      <a:pt x="319377" y="3989323"/>
                    </a:cubicBezTo>
                    <a:cubicBezTo>
                      <a:pt x="346047" y="3868355"/>
                      <a:pt x="401292" y="3797870"/>
                      <a:pt x="474634" y="3714050"/>
                    </a:cubicBezTo>
                    <a:cubicBezTo>
                      <a:pt x="530832" y="3656900"/>
                      <a:pt x="700377" y="3471163"/>
                      <a:pt x="726094" y="3431158"/>
                    </a:cubicBezTo>
                    <a:cubicBezTo>
                      <a:pt x="748002" y="3400678"/>
                      <a:pt x="806104" y="3325430"/>
                      <a:pt x="816582" y="3313048"/>
                    </a:cubicBezTo>
                    <a:cubicBezTo>
                      <a:pt x="843252" y="3270185"/>
                      <a:pt x="879447" y="3233038"/>
                      <a:pt x="907069" y="3190175"/>
                    </a:cubicBezTo>
                    <a:cubicBezTo>
                      <a:pt x="932787" y="3151123"/>
                      <a:pt x="984222" y="3046348"/>
                      <a:pt x="987079" y="2992055"/>
                    </a:cubicBezTo>
                    <a:cubicBezTo>
                      <a:pt x="1053754" y="2856800"/>
                      <a:pt x="1138527" y="2502470"/>
                      <a:pt x="1132812" y="2508185"/>
                    </a:cubicBezTo>
                    <a:cubicBezTo>
                      <a:pt x="1137574" y="2456750"/>
                      <a:pt x="1151862" y="2388170"/>
                      <a:pt x="1154719" y="2333878"/>
                    </a:cubicBezTo>
                    <a:close/>
                    <a:moveTo>
                      <a:pt x="1120429" y="2364358"/>
                    </a:moveTo>
                    <a:lnTo>
                      <a:pt x="816582" y="2673920"/>
                    </a:lnTo>
                    <a:lnTo>
                      <a:pt x="1126144" y="2386265"/>
                    </a:lnTo>
                    <a:cubicBezTo>
                      <a:pt x="1119477" y="2464370"/>
                      <a:pt x="1105189" y="2548190"/>
                      <a:pt x="1053754" y="2601530"/>
                    </a:cubicBezTo>
                    <a:cubicBezTo>
                      <a:pt x="1053754" y="2601530"/>
                      <a:pt x="708949" y="2933953"/>
                      <a:pt x="695614" y="2945383"/>
                    </a:cubicBezTo>
                    <a:cubicBezTo>
                      <a:pt x="700377" y="2906330"/>
                      <a:pt x="836584" y="2747263"/>
                      <a:pt x="863254" y="2712020"/>
                    </a:cubicBezTo>
                    <a:cubicBezTo>
                      <a:pt x="793722" y="2775838"/>
                      <a:pt x="687042" y="2913950"/>
                      <a:pt x="676564" y="2950145"/>
                    </a:cubicBezTo>
                    <a:lnTo>
                      <a:pt x="733714" y="2650108"/>
                    </a:lnTo>
                    <a:lnTo>
                      <a:pt x="1009939" y="2372930"/>
                    </a:lnTo>
                    <a:cubicBezTo>
                      <a:pt x="1044229" y="2328163"/>
                      <a:pt x="1100427" y="2240533"/>
                      <a:pt x="1127097" y="2187193"/>
                    </a:cubicBezTo>
                    <a:cubicBezTo>
                      <a:pt x="1129954" y="2231008"/>
                      <a:pt x="1132812" y="2313875"/>
                      <a:pt x="1120429" y="2364358"/>
                    </a:cubicBezTo>
                    <a:close/>
                    <a:moveTo>
                      <a:pt x="1122334" y="2003360"/>
                    </a:moveTo>
                    <a:cubicBezTo>
                      <a:pt x="1140432" y="2133853"/>
                      <a:pt x="1077567" y="2256725"/>
                      <a:pt x="1001367" y="2350070"/>
                    </a:cubicBezTo>
                    <a:lnTo>
                      <a:pt x="737524" y="2623438"/>
                    </a:lnTo>
                    <a:lnTo>
                      <a:pt x="751812" y="2549143"/>
                    </a:lnTo>
                    <a:cubicBezTo>
                      <a:pt x="756574" y="2535808"/>
                      <a:pt x="805152" y="2445320"/>
                      <a:pt x="845157" y="2401505"/>
                    </a:cubicBezTo>
                    <a:cubicBezTo>
                      <a:pt x="923262" y="2312923"/>
                      <a:pt x="984222" y="2241485"/>
                      <a:pt x="1039467" y="2150045"/>
                    </a:cubicBezTo>
                    <a:cubicBezTo>
                      <a:pt x="1069947" y="2103373"/>
                      <a:pt x="1094712" y="2052890"/>
                      <a:pt x="1122334" y="2003360"/>
                    </a:cubicBezTo>
                    <a:close/>
                    <a:moveTo>
                      <a:pt x="1008034" y="1356613"/>
                    </a:moveTo>
                    <a:cubicBezTo>
                      <a:pt x="1008034" y="1407095"/>
                      <a:pt x="1038514" y="1454720"/>
                      <a:pt x="1027084" y="1506155"/>
                    </a:cubicBezTo>
                    <a:cubicBezTo>
                      <a:pt x="1021369" y="1525205"/>
                      <a:pt x="983269" y="1591880"/>
                      <a:pt x="982317" y="1604263"/>
                    </a:cubicBezTo>
                    <a:cubicBezTo>
                      <a:pt x="984222" y="1601405"/>
                      <a:pt x="1033752" y="1536635"/>
                      <a:pt x="1035657" y="1533778"/>
                    </a:cubicBezTo>
                    <a:cubicBezTo>
                      <a:pt x="1051849" y="1523300"/>
                      <a:pt x="1054707" y="1535683"/>
                      <a:pt x="1056612" y="1547113"/>
                    </a:cubicBezTo>
                    <a:cubicBezTo>
                      <a:pt x="1061374" y="1574735"/>
                      <a:pt x="1069947" y="1602358"/>
                      <a:pt x="1065184" y="1630933"/>
                    </a:cubicBezTo>
                    <a:cubicBezTo>
                      <a:pt x="1058517" y="1659508"/>
                      <a:pt x="1050897" y="1687130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44229" y="1715705"/>
                      <a:pt x="1044229" y="1715705"/>
                      <a:pt x="1044229" y="1715705"/>
                    </a:cubicBezTo>
                    <a:cubicBezTo>
                      <a:pt x="1033752" y="1750948"/>
                      <a:pt x="1027084" y="1776665"/>
                      <a:pt x="995652" y="1834768"/>
                    </a:cubicBezTo>
                    <a:cubicBezTo>
                      <a:pt x="1041372" y="1787143"/>
                      <a:pt x="1055659" y="1737613"/>
                      <a:pt x="1077567" y="1683320"/>
                    </a:cubicBezTo>
                    <a:cubicBezTo>
                      <a:pt x="1096617" y="1726183"/>
                      <a:pt x="1094712" y="1776665"/>
                      <a:pt x="1103284" y="1837625"/>
                    </a:cubicBezTo>
                    <a:cubicBezTo>
                      <a:pt x="1117572" y="1965260"/>
                      <a:pt x="1078519" y="2069083"/>
                      <a:pt x="1004224" y="2167190"/>
                    </a:cubicBezTo>
                    <a:cubicBezTo>
                      <a:pt x="947074" y="2242438"/>
                      <a:pt x="886114" y="2315780"/>
                      <a:pt x="826107" y="2389123"/>
                    </a:cubicBezTo>
                    <a:cubicBezTo>
                      <a:pt x="793722" y="2429128"/>
                      <a:pt x="779434" y="2463418"/>
                      <a:pt x="751812" y="2505328"/>
                    </a:cubicBezTo>
                    <a:cubicBezTo>
                      <a:pt x="752764" y="2444368"/>
                      <a:pt x="748002" y="2416745"/>
                      <a:pt x="760384" y="2401505"/>
                    </a:cubicBezTo>
                    <a:cubicBezTo>
                      <a:pt x="826107" y="2317685"/>
                      <a:pt x="887067" y="2239580"/>
                      <a:pt x="941359" y="2153855"/>
                    </a:cubicBezTo>
                    <a:cubicBezTo>
                      <a:pt x="960409" y="2123375"/>
                      <a:pt x="1002319" y="2073845"/>
                      <a:pt x="1005177" y="2010028"/>
                    </a:cubicBezTo>
                    <a:cubicBezTo>
                      <a:pt x="980412" y="2073845"/>
                      <a:pt x="954694" y="2094800"/>
                      <a:pt x="934692" y="2128138"/>
                    </a:cubicBezTo>
                    <a:cubicBezTo>
                      <a:pt x="934692" y="2128138"/>
                      <a:pt x="892782" y="2183383"/>
                      <a:pt x="892782" y="2183383"/>
                    </a:cubicBezTo>
                    <a:cubicBezTo>
                      <a:pt x="828964" y="2266250"/>
                      <a:pt x="775624" y="2346260"/>
                      <a:pt x="760384" y="2365310"/>
                    </a:cubicBezTo>
                    <a:cubicBezTo>
                      <a:pt x="752764" y="2332925"/>
                      <a:pt x="754669" y="2309113"/>
                      <a:pt x="754669" y="2264345"/>
                    </a:cubicBezTo>
                    <a:cubicBezTo>
                      <a:pt x="754669" y="2152903"/>
                      <a:pt x="758479" y="2088133"/>
                      <a:pt x="764194" y="2077655"/>
                    </a:cubicBezTo>
                    <a:cubicBezTo>
                      <a:pt x="777529" y="2053843"/>
                      <a:pt x="916594" y="1915730"/>
                      <a:pt x="925167" y="1889060"/>
                    </a:cubicBezTo>
                    <a:cubicBezTo>
                      <a:pt x="874684" y="1946210"/>
                      <a:pt x="795627" y="2002408"/>
                      <a:pt x="756574" y="2061463"/>
                    </a:cubicBezTo>
                    <a:cubicBezTo>
                      <a:pt x="742287" y="1872868"/>
                      <a:pt x="767052" y="1869058"/>
                      <a:pt x="902307" y="1629028"/>
                    </a:cubicBezTo>
                    <a:cubicBezTo>
                      <a:pt x="902307" y="1629980"/>
                      <a:pt x="974697" y="1486153"/>
                      <a:pt x="1008034" y="1356613"/>
                    </a:cubicBezTo>
                    <a:close/>
                    <a:moveTo>
                      <a:pt x="933739" y="1175638"/>
                    </a:moveTo>
                    <a:cubicBezTo>
                      <a:pt x="933739" y="1167065"/>
                      <a:pt x="937549" y="1117535"/>
                      <a:pt x="940407" y="1108963"/>
                    </a:cubicBezTo>
                    <a:cubicBezTo>
                      <a:pt x="974697" y="1189925"/>
                      <a:pt x="992794" y="1290890"/>
                      <a:pt x="988032" y="1327085"/>
                    </a:cubicBezTo>
                    <a:cubicBezTo>
                      <a:pt x="962314" y="1519490"/>
                      <a:pt x="843252" y="1681415"/>
                      <a:pt x="750859" y="1846198"/>
                    </a:cubicBezTo>
                    <a:cubicBezTo>
                      <a:pt x="746097" y="1773808"/>
                      <a:pt x="742287" y="1717610"/>
                      <a:pt x="758479" y="1688083"/>
                    </a:cubicBezTo>
                    <a:cubicBezTo>
                      <a:pt x="793722" y="1620455"/>
                      <a:pt x="832774" y="1552828"/>
                      <a:pt x="863254" y="1483295"/>
                    </a:cubicBezTo>
                    <a:cubicBezTo>
                      <a:pt x="905164" y="1385188"/>
                      <a:pt x="932787" y="1284223"/>
                      <a:pt x="933739" y="1175638"/>
                    </a:cubicBezTo>
                    <a:close/>
                    <a:moveTo>
                      <a:pt x="913737" y="1079435"/>
                    </a:moveTo>
                    <a:cubicBezTo>
                      <a:pt x="913737" y="1298510"/>
                      <a:pt x="864207" y="1417573"/>
                      <a:pt x="838489" y="1467103"/>
                    </a:cubicBezTo>
                    <a:cubicBezTo>
                      <a:pt x="804199" y="1532825"/>
                      <a:pt x="773719" y="1602358"/>
                      <a:pt x="737524" y="1673795"/>
                    </a:cubicBezTo>
                    <a:cubicBezTo>
                      <a:pt x="729904" y="1636648"/>
                      <a:pt x="731809" y="1621408"/>
                      <a:pt x="733714" y="1611883"/>
                    </a:cubicBezTo>
                    <a:cubicBezTo>
                      <a:pt x="748954" y="1548065"/>
                      <a:pt x="768957" y="1515680"/>
                      <a:pt x="793722" y="1456625"/>
                    </a:cubicBezTo>
                    <a:cubicBezTo>
                      <a:pt x="812772" y="1411858"/>
                      <a:pt x="867064" y="1282318"/>
                      <a:pt x="867064" y="1279460"/>
                    </a:cubicBezTo>
                    <a:cubicBezTo>
                      <a:pt x="855634" y="1298510"/>
                      <a:pt x="757527" y="1473770"/>
                      <a:pt x="727047" y="1581403"/>
                    </a:cubicBezTo>
                    <a:cubicBezTo>
                      <a:pt x="718474" y="1532825"/>
                      <a:pt x="713712" y="1514728"/>
                      <a:pt x="719427" y="1499488"/>
                    </a:cubicBezTo>
                    <a:cubicBezTo>
                      <a:pt x="764194" y="1390903"/>
                      <a:pt x="814677" y="1288033"/>
                      <a:pt x="866112" y="1182305"/>
                    </a:cubicBezTo>
                    <a:cubicBezTo>
                      <a:pt x="891829" y="1127060"/>
                      <a:pt x="896592" y="1058480"/>
                      <a:pt x="895639" y="1006093"/>
                    </a:cubicBezTo>
                    <a:cubicBezTo>
                      <a:pt x="912784" y="1020380"/>
                      <a:pt x="913737" y="1053718"/>
                      <a:pt x="913737" y="1079435"/>
                    </a:cubicBezTo>
                    <a:close/>
                    <a:moveTo>
                      <a:pt x="737524" y="732725"/>
                    </a:moveTo>
                    <a:cubicBezTo>
                      <a:pt x="717522" y="842263"/>
                      <a:pt x="708949" y="974660"/>
                      <a:pt x="704187" y="995615"/>
                    </a:cubicBezTo>
                    <a:cubicBezTo>
                      <a:pt x="704187" y="995615"/>
                      <a:pt x="696567" y="1124203"/>
                      <a:pt x="664182" y="1186115"/>
                    </a:cubicBezTo>
                    <a:cubicBezTo>
                      <a:pt x="702282" y="1140395"/>
                      <a:pt x="719427" y="1089913"/>
                      <a:pt x="723237" y="1008950"/>
                    </a:cubicBezTo>
                    <a:cubicBezTo>
                      <a:pt x="726094" y="951800"/>
                      <a:pt x="734667" y="920368"/>
                      <a:pt x="740382" y="857503"/>
                    </a:cubicBezTo>
                    <a:cubicBezTo>
                      <a:pt x="740382" y="857503"/>
                      <a:pt x="761337" y="713675"/>
                      <a:pt x="773719" y="673670"/>
                    </a:cubicBezTo>
                    <a:cubicBezTo>
                      <a:pt x="821344" y="775588"/>
                      <a:pt x="796579" y="1012760"/>
                      <a:pt x="796579" y="1012760"/>
                    </a:cubicBezTo>
                    <a:cubicBezTo>
                      <a:pt x="796579" y="1012760"/>
                      <a:pt x="772767" y="1182305"/>
                      <a:pt x="696567" y="1308988"/>
                    </a:cubicBezTo>
                    <a:cubicBezTo>
                      <a:pt x="794674" y="1188020"/>
                      <a:pt x="832774" y="995615"/>
                      <a:pt x="838489" y="825118"/>
                    </a:cubicBezTo>
                    <a:cubicBezTo>
                      <a:pt x="868017" y="865123"/>
                      <a:pt x="879447" y="954658"/>
                      <a:pt x="874684" y="1001330"/>
                    </a:cubicBezTo>
                    <a:cubicBezTo>
                      <a:pt x="863254" y="1169923"/>
                      <a:pt x="767052" y="1308035"/>
                      <a:pt x="706092" y="1474723"/>
                    </a:cubicBezTo>
                    <a:cubicBezTo>
                      <a:pt x="690852" y="1417573"/>
                      <a:pt x="679422" y="1371853"/>
                      <a:pt x="667039" y="1326133"/>
                    </a:cubicBezTo>
                    <a:cubicBezTo>
                      <a:pt x="650847" y="1242313"/>
                      <a:pt x="627987" y="1161350"/>
                      <a:pt x="627034" y="1074673"/>
                    </a:cubicBezTo>
                    <a:cubicBezTo>
                      <a:pt x="626082" y="1037525"/>
                      <a:pt x="628939" y="1011808"/>
                      <a:pt x="646084" y="977518"/>
                    </a:cubicBezTo>
                    <a:cubicBezTo>
                      <a:pt x="683232" y="900365"/>
                      <a:pt x="701329" y="667955"/>
                      <a:pt x="704187" y="640333"/>
                    </a:cubicBezTo>
                    <a:cubicBezTo>
                      <a:pt x="704187" y="640333"/>
                      <a:pt x="704187" y="640333"/>
                      <a:pt x="704187" y="640333"/>
                    </a:cubicBezTo>
                    <a:cubicBezTo>
                      <a:pt x="705139" y="620330"/>
                      <a:pt x="716569" y="541273"/>
                      <a:pt x="727999" y="518413"/>
                    </a:cubicBezTo>
                    <a:cubicBezTo>
                      <a:pt x="771814" y="590803"/>
                      <a:pt x="749907" y="684148"/>
                      <a:pt x="737524" y="732725"/>
                    </a:cubicBezTo>
                    <a:close/>
                    <a:moveTo>
                      <a:pt x="711807" y="495553"/>
                    </a:moveTo>
                    <a:cubicBezTo>
                      <a:pt x="683232" y="566038"/>
                      <a:pt x="677517" y="639380"/>
                      <a:pt x="673707" y="714628"/>
                    </a:cubicBezTo>
                    <a:cubicBezTo>
                      <a:pt x="669897" y="799400"/>
                      <a:pt x="646084" y="903223"/>
                      <a:pt x="614652" y="982280"/>
                    </a:cubicBezTo>
                    <a:cubicBezTo>
                      <a:pt x="592744" y="770825"/>
                      <a:pt x="662277" y="584135"/>
                      <a:pt x="701329" y="394588"/>
                    </a:cubicBezTo>
                    <a:cubicBezTo>
                      <a:pt x="720379" y="426020"/>
                      <a:pt x="724189" y="464120"/>
                      <a:pt x="711807" y="495553"/>
                    </a:cubicBezTo>
                    <a:close/>
                    <a:moveTo>
                      <a:pt x="630844" y="94550"/>
                    </a:moveTo>
                    <a:cubicBezTo>
                      <a:pt x="657514" y="238378"/>
                      <a:pt x="691804" y="387920"/>
                      <a:pt x="637512" y="548893"/>
                    </a:cubicBezTo>
                    <a:cubicBezTo>
                      <a:pt x="601317" y="400303"/>
                      <a:pt x="588934" y="239330"/>
                      <a:pt x="630844" y="94550"/>
                    </a:cubicBezTo>
                    <a:close/>
                    <a:moveTo>
                      <a:pt x="485112" y="346010"/>
                    </a:moveTo>
                    <a:cubicBezTo>
                      <a:pt x="491779" y="249808"/>
                      <a:pt x="513687" y="195515"/>
                      <a:pt x="606079" y="77405"/>
                    </a:cubicBezTo>
                    <a:cubicBezTo>
                      <a:pt x="594649" y="136460"/>
                      <a:pt x="582267" y="194563"/>
                      <a:pt x="579409" y="254570"/>
                    </a:cubicBezTo>
                    <a:cubicBezTo>
                      <a:pt x="575599" y="348868"/>
                      <a:pt x="595602" y="440308"/>
                      <a:pt x="609889" y="532700"/>
                    </a:cubicBezTo>
                    <a:cubicBezTo>
                      <a:pt x="622272" y="610805"/>
                      <a:pt x="604174" y="686053"/>
                      <a:pt x="591792" y="763205"/>
                    </a:cubicBezTo>
                    <a:cubicBezTo>
                      <a:pt x="551787" y="625093"/>
                      <a:pt x="474634" y="497458"/>
                      <a:pt x="485112" y="346010"/>
                    </a:cubicBezTo>
                    <a:close/>
                    <a:moveTo>
                      <a:pt x="373669" y="413638"/>
                    </a:moveTo>
                    <a:cubicBezTo>
                      <a:pt x="381289" y="377443"/>
                      <a:pt x="453679" y="291718"/>
                      <a:pt x="484159" y="234568"/>
                    </a:cubicBezTo>
                    <a:cubicBezTo>
                      <a:pt x="479397" y="278383"/>
                      <a:pt x="465109" y="325055"/>
                      <a:pt x="464157" y="356488"/>
                    </a:cubicBezTo>
                    <a:cubicBezTo>
                      <a:pt x="460347" y="432688"/>
                      <a:pt x="480349" y="511745"/>
                      <a:pt x="504162" y="582230"/>
                    </a:cubicBezTo>
                    <a:cubicBezTo>
                      <a:pt x="514639" y="613663"/>
                      <a:pt x="539404" y="695578"/>
                      <a:pt x="543214" y="707008"/>
                    </a:cubicBezTo>
                    <a:cubicBezTo>
                      <a:pt x="565122" y="787970"/>
                      <a:pt x="599412" y="913700"/>
                      <a:pt x="586077" y="1007045"/>
                    </a:cubicBezTo>
                    <a:cubicBezTo>
                      <a:pt x="570837" y="978470"/>
                      <a:pt x="555597" y="939418"/>
                      <a:pt x="540357" y="910843"/>
                    </a:cubicBezTo>
                    <a:cubicBezTo>
                      <a:pt x="540357" y="910843"/>
                      <a:pt x="478444" y="799400"/>
                      <a:pt x="456537" y="757490"/>
                    </a:cubicBezTo>
                    <a:cubicBezTo>
                      <a:pt x="399387" y="648905"/>
                      <a:pt x="345094" y="544130"/>
                      <a:pt x="373669" y="413638"/>
                    </a:cubicBezTo>
                    <a:close/>
                    <a:moveTo>
                      <a:pt x="202219" y="661288"/>
                    </a:moveTo>
                    <a:cubicBezTo>
                      <a:pt x="201267" y="609853"/>
                      <a:pt x="251749" y="545083"/>
                      <a:pt x="319377" y="457453"/>
                    </a:cubicBezTo>
                    <a:cubicBezTo>
                      <a:pt x="330807" y="443165"/>
                      <a:pt x="350809" y="435545"/>
                      <a:pt x="348904" y="465073"/>
                    </a:cubicBezTo>
                    <a:cubicBezTo>
                      <a:pt x="338427" y="587945"/>
                      <a:pt x="394624" y="689863"/>
                      <a:pt x="446059" y="793685"/>
                    </a:cubicBezTo>
                    <a:cubicBezTo>
                      <a:pt x="455584" y="812735"/>
                      <a:pt x="584172" y="1042288"/>
                      <a:pt x="607032" y="1151825"/>
                    </a:cubicBezTo>
                    <a:cubicBezTo>
                      <a:pt x="556549" y="1073720"/>
                      <a:pt x="490827" y="936560"/>
                      <a:pt x="448917" y="908938"/>
                    </a:cubicBezTo>
                    <a:cubicBezTo>
                      <a:pt x="505114" y="977518"/>
                      <a:pt x="580362" y="1128013"/>
                      <a:pt x="611794" y="1188973"/>
                    </a:cubicBezTo>
                    <a:cubicBezTo>
                      <a:pt x="626082" y="1220405"/>
                      <a:pt x="627034" y="1268030"/>
                      <a:pt x="637512" y="1319465"/>
                    </a:cubicBezTo>
                    <a:cubicBezTo>
                      <a:pt x="640369" y="1338515"/>
                      <a:pt x="640369" y="1356613"/>
                      <a:pt x="641322" y="1372805"/>
                    </a:cubicBezTo>
                    <a:cubicBezTo>
                      <a:pt x="584172" y="1295653"/>
                      <a:pt x="457489" y="1154683"/>
                      <a:pt x="457489" y="1154683"/>
                    </a:cubicBezTo>
                    <a:cubicBezTo>
                      <a:pt x="425104" y="1117535"/>
                      <a:pt x="205077" y="876553"/>
                      <a:pt x="202219" y="661288"/>
                    </a:cubicBezTo>
                    <a:close/>
                    <a:moveTo>
                      <a:pt x="137449" y="858455"/>
                    </a:moveTo>
                    <a:cubicBezTo>
                      <a:pt x="150784" y="904175"/>
                      <a:pt x="168882" y="960373"/>
                      <a:pt x="189837" y="1002283"/>
                    </a:cubicBezTo>
                    <a:cubicBezTo>
                      <a:pt x="211744" y="1044193"/>
                      <a:pt x="229842" y="1059433"/>
                      <a:pt x="311757" y="1138490"/>
                    </a:cubicBezTo>
                    <a:cubicBezTo>
                      <a:pt x="217459" y="1022285"/>
                      <a:pt x="103159" y="876553"/>
                      <a:pt x="182217" y="684148"/>
                    </a:cubicBezTo>
                    <a:cubicBezTo>
                      <a:pt x="183169" y="706055"/>
                      <a:pt x="186027" y="720343"/>
                      <a:pt x="186979" y="724153"/>
                    </a:cubicBezTo>
                    <a:cubicBezTo>
                      <a:pt x="207934" y="833690"/>
                      <a:pt x="250797" y="932750"/>
                      <a:pt x="316519" y="1022285"/>
                    </a:cubicBezTo>
                    <a:cubicBezTo>
                      <a:pt x="323187" y="1030858"/>
                      <a:pt x="441297" y="1167065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464157" y="1194688"/>
                      <a:pt x="464157" y="1194688"/>
                      <a:pt x="464157" y="1194688"/>
                    </a:cubicBezTo>
                    <a:cubicBezTo>
                      <a:pt x="537499" y="1270888"/>
                      <a:pt x="614652" y="1366138"/>
                      <a:pt x="636559" y="1409953"/>
                    </a:cubicBezTo>
                    <a:cubicBezTo>
                      <a:pt x="645132" y="1426145"/>
                      <a:pt x="653704" y="1490915"/>
                      <a:pt x="653704" y="1509965"/>
                    </a:cubicBezTo>
                    <a:cubicBezTo>
                      <a:pt x="656562" y="1570925"/>
                      <a:pt x="666087" y="1621408"/>
                      <a:pt x="668944" y="1680463"/>
                    </a:cubicBezTo>
                    <a:cubicBezTo>
                      <a:pt x="609889" y="1556638"/>
                      <a:pt x="333664" y="1309940"/>
                      <a:pt x="292707" y="1261363"/>
                    </a:cubicBezTo>
                    <a:cubicBezTo>
                      <a:pt x="250797" y="1207070"/>
                      <a:pt x="171739" y="1066100"/>
                      <a:pt x="149832" y="1002283"/>
                    </a:cubicBezTo>
                    <a:cubicBezTo>
                      <a:pt x="132687" y="956563"/>
                      <a:pt x="125067" y="908938"/>
                      <a:pt x="137449" y="858455"/>
                    </a:cubicBezTo>
                    <a:close/>
                    <a:moveTo>
                      <a:pt x="56487" y="1119440"/>
                    </a:moveTo>
                    <a:cubicBezTo>
                      <a:pt x="66964" y="1174685"/>
                      <a:pt x="86967" y="1233740"/>
                      <a:pt x="130782" y="1298510"/>
                    </a:cubicBezTo>
                    <a:cubicBezTo>
                      <a:pt x="107922" y="1244218"/>
                      <a:pt x="87919" y="1188973"/>
                      <a:pt x="79347" y="1132775"/>
                    </a:cubicBezTo>
                    <a:cubicBezTo>
                      <a:pt x="68869" y="1068005"/>
                      <a:pt x="79347" y="1019428"/>
                      <a:pt x="109827" y="954658"/>
                    </a:cubicBezTo>
                    <a:cubicBezTo>
                      <a:pt x="137449" y="1050860"/>
                      <a:pt x="177454" y="1143253"/>
                      <a:pt x="217459" y="1204213"/>
                    </a:cubicBezTo>
                    <a:cubicBezTo>
                      <a:pt x="286039" y="1312798"/>
                      <a:pt x="385099" y="1399475"/>
                      <a:pt x="478444" y="1486153"/>
                    </a:cubicBezTo>
                    <a:cubicBezTo>
                      <a:pt x="499399" y="1506155"/>
                      <a:pt x="558454" y="1569973"/>
                      <a:pt x="594649" y="1608073"/>
                    </a:cubicBezTo>
                    <a:cubicBezTo>
                      <a:pt x="523212" y="1544255"/>
                      <a:pt x="306042" y="1384235"/>
                      <a:pt x="218412" y="1357565"/>
                    </a:cubicBezTo>
                    <a:cubicBezTo>
                      <a:pt x="308899" y="1401380"/>
                      <a:pt x="638464" y="1628075"/>
                      <a:pt x="667992" y="1737613"/>
                    </a:cubicBezTo>
                    <a:cubicBezTo>
                      <a:pt x="676564" y="1769045"/>
                      <a:pt x="667992" y="1846198"/>
                      <a:pt x="667992" y="1846198"/>
                    </a:cubicBezTo>
                    <a:cubicBezTo>
                      <a:pt x="667992" y="1846198"/>
                      <a:pt x="674659" y="1888108"/>
                      <a:pt x="674659" y="1924303"/>
                    </a:cubicBezTo>
                    <a:cubicBezTo>
                      <a:pt x="674659" y="1945258"/>
                      <a:pt x="670849" y="1953830"/>
                      <a:pt x="662277" y="1940495"/>
                    </a:cubicBezTo>
                    <a:cubicBezTo>
                      <a:pt x="580362" y="1807145"/>
                      <a:pt x="453679" y="1723325"/>
                      <a:pt x="325092" y="1641410"/>
                    </a:cubicBezTo>
                    <a:cubicBezTo>
                      <a:pt x="302232" y="1627123"/>
                      <a:pt x="136497" y="1507108"/>
                      <a:pt x="114589" y="1483295"/>
                    </a:cubicBezTo>
                    <a:cubicBezTo>
                      <a:pt x="28864" y="1392808"/>
                      <a:pt x="-12093" y="1275650"/>
                      <a:pt x="56487" y="1119440"/>
                    </a:cubicBezTo>
                    <a:close/>
                    <a:moveTo>
                      <a:pt x="55534" y="1467103"/>
                    </a:moveTo>
                    <a:cubicBezTo>
                      <a:pt x="122209" y="1544255"/>
                      <a:pt x="262227" y="1636648"/>
                      <a:pt x="323187" y="1677605"/>
                    </a:cubicBezTo>
                    <a:cubicBezTo>
                      <a:pt x="458442" y="1764283"/>
                      <a:pt x="536547" y="1810955"/>
                      <a:pt x="598459" y="1898585"/>
                    </a:cubicBezTo>
                    <a:cubicBezTo>
                      <a:pt x="608937" y="1913825"/>
                      <a:pt x="658467" y="1971928"/>
                      <a:pt x="663229" y="1992883"/>
                    </a:cubicBezTo>
                    <a:cubicBezTo>
                      <a:pt x="667039" y="2047175"/>
                      <a:pt x="667992" y="2141473"/>
                      <a:pt x="660372" y="2209100"/>
                    </a:cubicBezTo>
                    <a:cubicBezTo>
                      <a:pt x="637512" y="2177668"/>
                      <a:pt x="617509" y="2144330"/>
                      <a:pt x="592744" y="2114803"/>
                    </a:cubicBezTo>
                    <a:cubicBezTo>
                      <a:pt x="513687" y="2019553"/>
                      <a:pt x="422247" y="1936685"/>
                      <a:pt x="319377" y="1866200"/>
                    </a:cubicBezTo>
                    <a:cubicBezTo>
                      <a:pt x="236509" y="1810003"/>
                      <a:pt x="142212" y="1725230"/>
                      <a:pt x="142212" y="1725230"/>
                    </a:cubicBezTo>
                    <a:cubicBezTo>
                      <a:pt x="101254" y="1690940"/>
                      <a:pt x="58392" y="1649030"/>
                      <a:pt x="54582" y="1581403"/>
                    </a:cubicBezTo>
                    <a:cubicBezTo>
                      <a:pt x="53629" y="1569020"/>
                      <a:pt x="45057" y="1492820"/>
                      <a:pt x="55534" y="1467103"/>
                    </a:cubicBezTo>
                    <a:close/>
                    <a:moveTo>
                      <a:pt x="69822" y="1692845"/>
                    </a:moveTo>
                    <a:cubicBezTo>
                      <a:pt x="143164" y="1770950"/>
                      <a:pt x="218412" y="1825243"/>
                      <a:pt x="294612" y="1879535"/>
                    </a:cubicBezTo>
                    <a:cubicBezTo>
                      <a:pt x="294612" y="1879535"/>
                      <a:pt x="294612" y="1879535"/>
                      <a:pt x="294612" y="1879535"/>
                    </a:cubicBezTo>
                    <a:cubicBezTo>
                      <a:pt x="380337" y="1939543"/>
                      <a:pt x="655609" y="2165285"/>
                      <a:pt x="659419" y="2282443"/>
                    </a:cubicBezTo>
                    <a:cubicBezTo>
                      <a:pt x="628939" y="2249105"/>
                      <a:pt x="504162" y="2119565"/>
                      <a:pt x="460347" y="2119565"/>
                    </a:cubicBezTo>
                    <a:cubicBezTo>
                      <a:pt x="530832" y="2161475"/>
                      <a:pt x="655609" y="2293873"/>
                      <a:pt x="656562" y="2334830"/>
                    </a:cubicBezTo>
                    <a:cubicBezTo>
                      <a:pt x="654657" y="2368168"/>
                      <a:pt x="649894" y="2449130"/>
                      <a:pt x="640369" y="2509138"/>
                    </a:cubicBezTo>
                    <a:cubicBezTo>
                      <a:pt x="599412" y="2393885"/>
                      <a:pt x="533689" y="2308160"/>
                      <a:pt x="456537" y="2230055"/>
                    </a:cubicBezTo>
                    <a:cubicBezTo>
                      <a:pt x="409864" y="2182430"/>
                      <a:pt x="276514" y="2070035"/>
                      <a:pt x="266037" y="2050985"/>
                    </a:cubicBezTo>
                    <a:cubicBezTo>
                      <a:pt x="266037" y="2050033"/>
                      <a:pt x="78394" y="1854770"/>
                      <a:pt x="69822" y="1692845"/>
                    </a:cubicBezTo>
                    <a:close/>
                    <a:moveTo>
                      <a:pt x="135544" y="2132900"/>
                    </a:moveTo>
                    <a:cubicBezTo>
                      <a:pt x="177454" y="2167190"/>
                      <a:pt x="276514" y="2195765"/>
                      <a:pt x="326997" y="2269108"/>
                    </a:cubicBezTo>
                    <a:cubicBezTo>
                      <a:pt x="301279" y="2180525"/>
                      <a:pt x="145069" y="2150045"/>
                      <a:pt x="119352" y="2081465"/>
                    </a:cubicBezTo>
                    <a:cubicBezTo>
                      <a:pt x="111732" y="2060510"/>
                      <a:pt x="114589" y="1994788"/>
                      <a:pt x="112684" y="1971928"/>
                    </a:cubicBezTo>
                    <a:cubicBezTo>
                      <a:pt x="111732" y="1958593"/>
                      <a:pt x="108874" y="1928113"/>
                      <a:pt x="117447" y="1924303"/>
                    </a:cubicBezTo>
                    <a:cubicBezTo>
                      <a:pt x="126972" y="1920493"/>
                      <a:pt x="140307" y="1949068"/>
                      <a:pt x="144117" y="1955735"/>
                    </a:cubicBezTo>
                    <a:cubicBezTo>
                      <a:pt x="186979" y="2015743"/>
                      <a:pt x="242224" y="2065273"/>
                      <a:pt x="292707" y="2117660"/>
                    </a:cubicBezTo>
                    <a:lnTo>
                      <a:pt x="292707" y="2117660"/>
                    </a:lnTo>
                    <a:cubicBezTo>
                      <a:pt x="350809" y="2170048"/>
                      <a:pt x="536547" y="2306255"/>
                      <a:pt x="597507" y="2470085"/>
                    </a:cubicBezTo>
                    <a:cubicBezTo>
                      <a:pt x="601317" y="2480563"/>
                      <a:pt x="632749" y="2527235"/>
                      <a:pt x="627987" y="2611055"/>
                    </a:cubicBezTo>
                    <a:cubicBezTo>
                      <a:pt x="612747" y="2590100"/>
                      <a:pt x="556549" y="2446273"/>
                      <a:pt x="515592" y="2436748"/>
                    </a:cubicBezTo>
                    <a:cubicBezTo>
                      <a:pt x="547024" y="2462465"/>
                      <a:pt x="618462" y="2615818"/>
                      <a:pt x="618462" y="2642488"/>
                    </a:cubicBezTo>
                    <a:cubicBezTo>
                      <a:pt x="617509" y="2666300"/>
                      <a:pt x="610842" y="2712020"/>
                      <a:pt x="600364" y="2744405"/>
                    </a:cubicBezTo>
                    <a:cubicBezTo>
                      <a:pt x="502257" y="2456750"/>
                      <a:pt x="201267" y="2273870"/>
                      <a:pt x="201267" y="2273870"/>
                    </a:cubicBezTo>
                    <a:cubicBezTo>
                      <a:pt x="176502" y="2251010"/>
                      <a:pt x="169834" y="2236723"/>
                      <a:pt x="135544" y="2132900"/>
                    </a:cubicBezTo>
                    <a:close/>
                    <a:moveTo>
                      <a:pt x="181264" y="2282443"/>
                    </a:moveTo>
                    <a:cubicBezTo>
                      <a:pt x="315567" y="2383408"/>
                      <a:pt x="465109" y="2493898"/>
                      <a:pt x="538452" y="2651060"/>
                    </a:cubicBezTo>
                    <a:cubicBezTo>
                      <a:pt x="452727" y="2552953"/>
                      <a:pt x="334617" y="2461513"/>
                      <a:pt x="244129" y="2368168"/>
                    </a:cubicBezTo>
                    <a:cubicBezTo>
                      <a:pt x="261274" y="2411983"/>
                      <a:pt x="294612" y="2431985"/>
                      <a:pt x="333664" y="2469133"/>
                    </a:cubicBezTo>
                    <a:lnTo>
                      <a:pt x="333664" y="2469133"/>
                    </a:lnTo>
                    <a:cubicBezTo>
                      <a:pt x="343189" y="2478658"/>
                      <a:pt x="487017" y="2584385"/>
                      <a:pt x="565122" y="2732023"/>
                    </a:cubicBezTo>
                    <a:cubicBezTo>
                      <a:pt x="568932" y="2739643"/>
                      <a:pt x="588934" y="2796793"/>
                      <a:pt x="583219" y="2819653"/>
                    </a:cubicBezTo>
                    <a:cubicBezTo>
                      <a:pt x="578457" y="2851085"/>
                      <a:pt x="574647" y="2910140"/>
                      <a:pt x="561312" y="2951098"/>
                    </a:cubicBezTo>
                    <a:cubicBezTo>
                      <a:pt x="529879" y="2852038"/>
                      <a:pt x="485112" y="2803460"/>
                      <a:pt x="422247" y="2740595"/>
                    </a:cubicBezTo>
                    <a:cubicBezTo>
                      <a:pt x="378432" y="2698685"/>
                      <a:pt x="292707" y="2623438"/>
                      <a:pt x="292707" y="2623438"/>
                    </a:cubicBezTo>
                    <a:cubicBezTo>
                      <a:pt x="176502" y="2525330"/>
                      <a:pt x="182217" y="2425318"/>
                      <a:pt x="181264" y="2282443"/>
                    </a:cubicBezTo>
                    <a:close/>
                    <a:moveTo>
                      <a:pt x="510829" y="3152075"/>
                    </a:moveTo>
                    <a:cubicBezTo>
                      <a:pt x="490827" y="3056825"/>
                      <a:pt x="463204" y="2973958"/>
                      <a:pt x="379384" y="2880613"/>
                    </a:cubicBezTo>
                    <a:cubicBezTo>
                      <a:pt x="357477" y="2860610"/>
                      <a:pt x="297469" y="2790125"/>
                      <a:pt x="282229" y="2765360"/>
                    </a:cubicBezTo>
                    <a:cubicBezTo>
                      <a:pt x="242224" y="2706305"/>
                      <a:pt x="219364" y="2678683"/>
                      <a:pt x="224127" y="2585338"/>
                    </a:cubicBezTo>
                    <a:cubicBezTo>
                      <a:pt x="263179" y="2624390"/>
                      <a:pt x="308899" y="2663443"/>
                      <a:pt x="349857" y="2698685"/>
                    </a:cubicBezTo>
                    <a:cubicBezTo>
                      <a:pt x="361287" y="2709163"/>
                      <a:pt x="507019" y="2847275"/>
                      <a:pt x="537499" y="2938715"/>
                    </a:cubicBezTo>
                    <a:cubicBezTo>
                      <a:pt x="544167" y="2958718"/>
                      <a:pt x="550834" y="2996818"/>
                      <a:pt x="547024" y="3017773"/>
                    </a:cubicBezTo>
                    <a:cubicBezTo>
                      <a:pt x="547024" y="3022535"/>
                      <a:pt x="514639" y="3151123"/>
                      <a:pt x="510829" y="3152075"/>
                    </a:cubicBezTo>
                    <a:close/>
                    <a:moveTo>
                      <a:pt x="224127" y="2726308"/>
                    </a:moveTo>
                    <a:cubicBezTo>
                      <a:pt x="246987" y="2753930"/>
                      <a:pt x="307947" y="2832988"/>
                      <a:pt x="330807" y="2860610"/>
                    </a:cubicBezTo>
                    <a:cubicBezTo>
                      <a:pt x="341284" y="2872040"/>
                      <a:pt x="351762" y="2884423"/>
                      <a:pt x="362239" y="2895853"/>
                    </a:cubicBezTo>
                    <a:cubicBezTo>
                      <a:pt x="428914" y="2962528"/>
                      <a:pt x="467014" y="3043490"/>
                      <a:pt x="488922" y="3133978"/>
                    </a:cubicBezTo>
                    <a:cubicBezTo>
                      <a:pt x="495589" y="3163505"/>
                      <a:pt x="495589" y="3172078"/>
                      <a:pt x="488922" y="3213035"/>
                    </a:cubicBezTo>
                    <a:cubicBezTo>
                      <a:pt x="483207" y="3239705"/>
                      <a:pt x="471777" y="3297808"/>
                      <a:pt x="451774" y="3316858"/>
                    </a:cubicBezTo>
                    <a:cubicBezTo>
                      <a:pt x="426057" y="3202558"/>
                      <a:pt x="357477" y="3100640"/>
                      <a:pt x="314614" y="3022535"/>
                    </a:cubicBezTo>
                    <a:cubicBezTo>
                      <a:pt x="269847" y="2942525"/>
                      <a:pt x="235557" y="2927285"/>
                      <a:pt x="238414" y="2828225"/>
                    </a:cubicBezTo>
                    <a:cubicBezTo>
                      <a:pt x="264132" y="2860610"/>
                      <a:pt x="343189" y="2927285"/>
                      <a:pt x="364144" y="2993008"/>
                    </a:cubicBezTo>
                    <a:cubicBezTo>
                      <a:pt x="346047" y="2917760"/>
                      <a:pt x="236509" y="2836798"/>
                      <a:pt x="224127" y="2726308"/>
                    </a:cubicBezTo>
                    <a:close/>
                    <a:moveTo>
                      <a:pt x="230794" y="2937763"/>
                    </a:moveTo>
                    <a:cubicBezTo>
                      <a:pt x="259369" y="2981578"/>
                      <a:pt x="279372" y="3006343"/>
                      <a:pt x="296517" y="3040633"/>
                    </a:cubicBezTo>
                    <a:cubicBezTo>
                      <a:pt x="307947" y="3067303"/>
                      <a:pt x="415579" y="3239705"/>
                      <a:pt x="432724" y="3317810"/>
                    </a:cubicBezTo>
                    <a:cubicBezTo>
                      <a:pt x="443202" y="3363530"/>
                      <a:pt x="431772" y="3399725"/>
                      <a:pt x="408912" y="3442588"/>
                    </a:cubicBezTo>
                    <a:cubicBezTo>
                      <a:pt x="402244" y="3463543"/>
                      <a:pt x="381289" y="3505453"/>
                      <a:pt x="373669" y="3530218"/>
                    </a:cubicBezTo>
                    <a:cubicBezTo>
                      <a:pt x="371764" y="3506405"/>
                      <a:pt x="372717" y="3499738"/>
                      <a:pt x="371764" y="3498785"/>
                    </a:cubicBezTo>
                    <a:cubicBezTo>
                      <a:pt x="358429" y="3401630"/>
                      <a:pt x="303184" y="3320668"/>
                      <a:pt x="263179" y="3234943"/>
                    </a:cubicBezTo>
                    <a:cubicBezTo>
                      <a:pt x="263179" y="3234943"/>
                      <a:pt x="263179" y="3234943"/>
                      <a:pt x="263179" y="3234943"/>
                    </a:cubicBezTo>
                    <a:cubicBezTo>
                      <a:pt x="205077" y="3143503"/>
                      <a:pt x="189837" y="3047300"/>
                      <a:pt x="230794" y="2937763"/>
                    </a:cubicBezTo>
                    <a:close/>
                    <a:moveTo>
                      <a:pt x="203172" y="3145408"/>
                    </a:moveTo>
                    <a:cubicBezTo>
                      <a:pt x="234604" y="3229228"/>
                      <a:pt x="298422" y="3334003"/>
                      <a:pt x="331759" y="3407345"/>
                    </a:cubicBezTo>
                    <a:cubicBezTo>
                      <a:pt x="318424" y="3387343"/>
                      <a:pt x="303184" y="3370198"/>
                      <a:pt x="298422" y="3365435"/>
                    </a:cubicBezTo>
                    <a:cubicBezTo>
                      <a:pt x="312709" y="3392105"/>
                      <a:pt x="327949" y="3414965"/>
                      <a:pt x="340332" y="3462590"/>
                    </a:cubicBezTo>
                    <a:cubicBezTo>
                      <a:pt x="355572" y="3521645"/>
                      <a:pt x="359382" y="3540695"/>
                      <a:pt x="306042" y="3632135"/>
                    </a:cubicBezTo>
                    <a:cubicBezTo>
                      <a:pt x="313662" y="3513073"/>
                      <a:pt x="246987" y="3398773"/>
                      <a:pt x="202219" y="3295903"/>
                    </a:cubicBezTo>
                    <a:cubicBezTo>
                      <a:pt x="193647" y="3269233"/>
                      <a:pt x="194599" y="3237800"/>
                      <a:pt x="224127" y="3275900"/>
                    </a:cubicBezTo>
                    <a:cubicBezTo>
                      <a:pt x="231747" y="3286378"/>
                      <a:pt x="285087" y="3349243"/>
                      <a:pt x="292707" y="3359720"/>
                    </a:cubicBezTo>
                    <a:cubicBezTo>
                      <a:pt x="288897" y="3351148"/>
                      <a:pt x="254607" y="3305428"/>
                      <a:pt x="249844" y="3297808"/>
                    </a:cubicBezTo>
                    <a:cubicBezTo>
                      <a:pt x="238414" y="3283520"/>
                      <a:pt x="228889" y="3267328"/>
                      <a:pt x="219364" y="3251135"/>
                    </a:cubicBezTo>
                    <a:cubicBezTo>
                      <a:pt x="207934" y="3228275"/>
                      <a:pt x="192694" y="3185413"/>
                      <a:pt x="203172" y="3145408"/>
                    </a:cubicBezTo>
                    <a:close/>
                    <a:moveTo>
                      <a:pt x="193647" y="3329240"/>
                    </a:moveTo>
                    <a:cubicBezTo>
                      <a:pt x="214602" y="3346385"/>
                      <a:pt x="229842" y="3374008"/>
                      <a:pt x="235557" y="3394010"/>
                    </a:cubicBezTo>
                    <a:cubicBezTo>
                      <a:pt x="264132" y="3466400"/>
                      <a:pt x="305089" y="3571175"/>
                      <a:pt x="288897" y="3655948"/>
                    </a:cubicBezTo>
                    <a:cubicBezTo>
                      <a:pt x="274609" y="3574985"/>
                      <a:pt x="194599" y="3442588"/>
                      <a:pt x="194599" y="3442588"/>
                    </a:cubicBezTo>
                    <a:cubicBezTo>
                      <a:pt x="179359" y="3408298"/>
                      <a:pt x="175549" y="3376865"/>
                      <a:pt x="193647" y="3329240"/>
                    </a:cubicBezTo>
                    <a:close/>
                    <a:moveTo>
                      <a:pt x="206982" y="3799775"/>
                    </a:moveTo>
                    <a:cubicBezTo>
                      <a:pt x="153642" y="3715003"/>
                      <a:pt x="119352" y="3634993"/>
                      <a:pt x="135544" y="3530218"/>
                    </a:cubicBezTo>
                    <a:cubicBezTo>
                      <a:pt x="138402" y="3513073"/>
                      <a:pt x="140307" y="3503548"/>
                      <a:pt x="146022" y="3492118"/>
                    </a:cubicBezTo>
                    <a:cubicBezTo>
                      <a:pt x="176502" y="3567365"/>
                      <a:pt x="193647" y="3635945"/>
                      <a:pt x="242224" y="3711193"/>
                    </a:cubicBezTo>
                    <a:cubicBezTo>
                      <a:pt x="216507" y="3625468"/>
                      <a:pt x="162214" y="3507358"/>
                      <a:pt x="164119" y="3414965"/>
                    </a:cubicBezTo>
                    <a:cubicBezTo>
                      <a:pt x="224127" y="3575938"/>
                      <a:pt x="327949" y="3631183"/>
                      <a:pt x="243177" y="3789298"/>
                    </a:cubicBezTo>
                    <a:cubicBezTo>
                      <a:pt x="233652" y="3805490"/>
                      <a:pt x="224127" y="3826445"/>
                      <a:pt x="206982" y="3799775"/>
                    </a:cubicBezTo>
                    <a:close/>
                    <a:moveTo>
                      <a:pt x="292707" y="3984560"/>
                    </a:moveTo>
                    <a:cubicBezTo>
                      <a:pt x="287944" y="4002658"/>
                      <a:pt x="272704" y="4052188"/>
                      <a:pt x="263179" y="4068380"/>
                    </a:cubicBezTo>
                    <a:cubicBezTo>
                      <a:pt x="257464" y="4077905"/>
                      <a:pt x="246987" y="4115053"/>
                      <a:pt x="231747" y="4109338"/>
                    </a:cubicBezTo>
                    <a:cubicBezTo>
                      <a:pt x="217459" y="4104575"/>
                      <a:pt x="218412" y="4063618"/>
                      <a:pt x="216507" y="4051235"/>
                    </a:cubicBezTo>
                    <a:cubicBezTo>
                      <a:pt x="206982" y="3963605"/>
                      <a:pt x="224127" y="3881690"/>
                      <a:pt x="239367" y="3840733"/>
                    </a:cubicBezTo>
                    <a:cubicBezTo>
                      <a:pt x="283182" y="3720718"/>
                      <a:pt x="352714" y="3614038"/>
                      <a:pt x="407959" y="3498785"/>
                    </a:cubicBezTo>
                    <a:cubicBezTo>
                      <a:pt x="517497" y="3243515"/>
                      <a:pt x="587982" y="2977768"/>
                      <a:pt x="634654" y="2705353"/>
                    </a:cubicBezTo>
                    <a:cubicBezTo>
                      <a:pt x="634654" y="2705353"/>
                      <a:pt x="634654" y="2705353"/>
                      <a:pt x="634654" y="2705353"/>
                    </a:cubicBezTo>
                    <a:cubicBezTo>
                      <a:pt x="674659" y="2470085"/>
                      <a:pt x="692757" y="2232913"/>
                      <a:pt x="693709" y="1993835"/>
                    </a:cubicBezTo>
                    <a:cubicBezTo>
                      <a:pt x="693709" y="1969070"/>
                      <a:pt x="692757" y="1943353"/>
                      <a:pt x="691804" y="1918588"/>
                    </a:cubicBezTo>
                    <a:cubicBezTo>
                      <a:pt x="697519" y="1739518"/>
                      <a:pt x="677517" y="1562353"/>
                      <a:pt x="661324" y="1385188"/>
                    </a:cubicBezTo>
                    <a:cubicBezTo>
                      <a:pt x="688947" y="1473770"/>
                      <a:pt x="700377" y="1564258"/>
                      <a:pt x="709902" y="1654745"/>
                    </a:cubicBezTo>
                    <a:cubicBezTo>
                      <a:pt x="738477" y="1938590"/>
                      <a:pt x="715617" y="2224340"/>
                      <a:pt x="729904" y="2509138"/>
                    </a:cubicBezTo>
                    <a:cubicBezTo>
                      <a:pt x="731809" y="2546285"/>
                      <a:pt x="653704" y="2965385"/>
                      <a:pt x="635607" y="3024440"/>
                    </a:cubicBezTo>
                    <a:cubicBezTo>
                      <a:pt x="572742" y="3190175"/>
                      <a:pt x="440344" y="3546410"/>
                      <a:pt x="435582" y="3557840"/>
                    </a:cubicBezTo>
                    <a:cubicBezTo>
                      <a:pt x="403197" y="3640708"/>
                      <a:pt x="371764" y="3722623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39379" y="3805490"/>
                      <a:pt x="339379" y="3805490"/>
                      <a:pt x="339379" y="3805490"/>
                    </a:cubicBezTo>
                    <a:cubicBezTo>
                      <a:pt x="324139" y="3874070"/>
                      <a:pt x="312709" y="3906455"/>
                      <a:pt x="292707" y="3984560"/>
                    </a:cubicBezTo>
                    <a:close/>
                    <a:moveTo>
                      <a:pt x="387957" y="3737863"/>
                    </a:moveTo>
                    <a:cubicBezTo>
                      <a:pt x="406054" y="3699763"/>
                      <a:pt x="440344" y="3676903"/>
                      <a:pt x="469872" y="3649280"/>
                    </a:cubicBezTo>
                    <a:cubicBezTo>
                      <a:pt x="447964" y="3682618"/>
                      <a:pt x="424152" y="3715955"/>
                      <a:pt x="387957" y="3737863"/>
                    </a:cubicBezTo>
                    <a:close/>
                    <a:moveTo>
                      <a:pt x="729904" y="3345433"/>
                    </a:moveTo>
                    <a:cubicBezTo>
                      <a:pt x="647989" y="3473068"/>
                      <a:pt x="511782" y="3546410"/>
                      <a:pt x="420342" y="3663568"/>
                    </a:cubicBezTo>
                    <a:cubicBezTo>
                      <a:pt x="424152" y="3558793"/>
                      <a:pt x="605127" y="3382580"/>
                      <a:pt x="738477" y="3320668"/>
                    </a:cubicBezTo>
                    <a:cubicBezTo>
                      <a:pt x="769909" y="3311143"/>
                      <a:pt x="734667" y="3337813"/>
                      <a:pt x="729904" y="3345433"/>
                    </a:cubicBezTo>
                    <a:close/>
                    <a:moveTo>
                      <a:pt x="902307" y="3049205"/>
                    </a:moveTo>
                    <a:cubicBezTo>
                      <a:pt x="890877" y="3065398"/>
                      <a:pt x="803247" y="3151123"/>
                      <a:pt x="793722" y="3161600"/>
                    </a:cubicBezTo>
                    <a:cubicBezTo>
                      <a:pt x="805152" y="3153980"/>
                      <a:pt x="824202" y="3139693"/>
                      <a:pt x="835632" y="3132073"/>
                    </a:cubicBezTo>
                    <a:cubicBezTo>
                      <a:pt x="855634" y="3114928"/>
                      <a:pt x="918499" y="3054920"/>
                      <a:pt x="938502" y="3037775"/>
                    </a:cubicBezTo>
                    <a:cubicBezTo>
                      <a:pt x="902307" y="3122548"/>
                      <a:pt x="871827" y="3189223"/>
                      <a:pt x="835632" y="3221608"/>
                    </a:cubicBezTo>
                    <a:cubicBezTo>
                      <a:pt x="734667" y="3311143"/>
                      <a:pt x="601317" y="3374008"/>
                      <a:pt x="498447" y="3478783"/>
                    </a:cubicBezTo>
                    <a:cubicBezTo>
                      <a:pt x="534642" y="3366388"/>
                      <a:pt x="636559" y="3304475"/>
                      <a:pt x="671802" y="3277805"/>
                    </a:cubicBezTo>
                    <a:cubicBezTo>
                      <a:pt x="614652" y="3292093"/>
                      <a:pt x="513687" y="3407345"/>
                      <a:pt x="520354" y="3389248"/>
                    </a:cubicBezTo>
                    <a:cubicBezTo>
                      <a:pt x="538452" y="3333050"/>
                      <a:pt x="594649" y="3254945"/>
                      <a:pt x="634654" y="3213035"/>
                    </a:cubicBezTo>
                    <a:cubicBezTo>
                      <a:pt x="757527" y="3085400"/>
                      <a:pt x="893734" y="2971100"/>
                      <a:pt x="1008987" y="2836798"/>
                    </a:cubicBezTo>
                    <a:cubicBezTo>
                      <a:pt x="999462" y="2902520"/>
                      <a:pt x="988984" y="2946335"/>
                      <a:pt x="902307" y="3049205"/>
                    </a:cubicBezTo>
                    <a:close/>
                    <a:moveTo>
                      <a:pt x="1039467" y="2749168"/>
                    </a:moveTo>
                    <a:cubicBezTo>
                      <a:pt x="939454" y="2875850"/>
                      <a:pt x="822297" y="2993008"/>
                      <a:pt x="701329" y="3099688"/>
                    </a:cubicBezTo>
                    <a:cubicBezTo>
                      <a:pt x="663229" y="3133025"/>
                      <a:pt x="629892" y="3173030"/>
                      <a:pt x="588934" y="3216845"/>
                    </a:cubicBezTo>
                    <a:cubicBezTo>
                      <a:pt x="609889" y="3153028"/>
                      <a:pt x="661324" y="3024440"/>
                      <a:pt x="661324" y="3024440"/>
                    </a:cubicBezTo>
                    <a:cubicBezTo>
                      <a:pt x="675612" y="2979673"/>
                      <a:pt x="687994" y="2981578"/>
                      <a:pt x="707997" y="2963480"/>
                    </a:cubicBezTo>
                    <a:cubicBezTo>
                      <a:pt x="709902" y="2961575"/>
                      <a:pt x="976602" y="2710115"/>
                      <a:pt x="976602" y="2710115"/>
                    </a:cubicBezTo>
                    <a:cubicBezTo>
                      <a:pt x="968982" y="2718688"/>
                      <a:pt x="1056612" y="2632963"/>
                      <a:pt x="1095664" y="2595815"/>
                    </a:cubicBezTo>
                    <a:cubicBezTo>
                      <a:pt x="1082329" y="2643440"/>
                      <a:pt x="1072804" y="2705353"/>
                      <a:pt x="1039467" y="2749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58EFBB-6152-4ADF-86A7-5199C308558A}"/>
                  </a:ext>
                </a:extLst>
              </p:cNvPr>
              <p:cNvSpPr/>
              <p:nvPr/>
            </p:nvSpPr>
            <p:spPr>
              <a:xfrm rot="1520710">
                <a:off x="2169010" y="4277628"/>
                <a:ext cx="445448" cy="1328726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E34FC89-BB8E-4DD7-BEED-CBC82EC0A6E4}"/>
                </a:ext>
              </a:extLst>
            </p:cNvPr>
            <p:cNvSpPr>
              <a:spLocks/>
            </p:cNvSpPr>
            <p:nvPr/>
          </p:nvSpPr>
          <p:spPr bwMode="auto">
            <a:xfrm rot="8950285" flipV="1">
              <a:off x="1596864" y="3619394"/>
              <a:ext cx="2914995" cy="4369901"/>
            </a:xfrm>
            <a:custGeom>
              <a:avLst/>
              <a:gdLst>
                <a:gd name="T0" fmla="*/ 388 w 2127"/>
                <a:gd name="T1" fmla="*/ 1550 h 3157"/>
                <a:gd name="T2" fmla="*/ 312 w 2127"/>
                <a:gd name="T3" fmla="*/ 1481 h 3157"/>
                <a:gd name="T4" fmla="*/ 259 w 2127"/>
                <a:gd name="T5" fmla="*/ 1260 h 3157"/>
                <a:gd name="T6" fmla="*/ 380 w 2127"/>
                <a:gd name="T7" fmla="*/ 1152 h 3157"/>
                <a:gd name="T8" fmla="*/ 318 w 2127"/>
                <a:gd name="T9" fmla="*/ 915 h 3157"/>
                <a:gd name="T10" fmla="*/ 345 w 2127"/>
                <a:gd name="T11" fmla="*/ 802 h 3157"/>
                <a:gd name="T12" fmla="*/ 349 w 2127"/>
                <a:gd name="T13" fmla="*/ 635 h 3157"/>
                <a:gd name="T14" fmla="*/ 421 w 2127"/>
                <a:gd name="T15" fmla="*/ 485 h 3157"/>
                <a:gd name="T16" fmla="*/ 561 w 2127"/>
                <a:gd name="T17" fmla="*/ 367 h 3157"/>
                <a:gd name="T18" fmla="*/ 569 w 2127"/>
                <a:gd name="T19" fmla="*/ 271 h 3157"/>
                <a:gd name="T20" fmla="*/ 561 w 2127"/>
                <a:gd name="T21" fmla="*/ 181 h 3157"/>
                <a:gd name="T22" fmla="*/ 625 w 2127"/>
                <a:gd name="T23" fmla="*/ 148 h 3157"/>
                <a:gd name="T24" fmla="*/ 769 w 2127"/>
                <a:gd name="T25" fmla="*/ 90 h 3157"/>
                <a:gd name="T26" fmla="*/ 909 w 2127"/>
                <a:gd name="T27" fmla="*/ 57 h 3157"/>
                <a:gd name="T28" fmla="*/ 1114 w 2127"/>
                <a:gd name="T29" fmla="*/ 148 h 3157"/>
                <a:gd name="T30" fmla="*/ 1236 w 2127"/>
                <a:gd name="T31" fmla="*/ 300 h 3157"/>
                <a:gd name="T32" fmla="*/ 1447 w 2127"/>
                <a:gd name="T33" fmla="*/ 373 h 3157"/>
                <a:gd name="T34" fmla="*/ 1554 w 2127"/>
                <a:gd name="T35" fmla="*/ 475 h 3157"/>
                <a:gd name="T36" fmla="*/ 1775 w 2127"/>
                <a:gd name="T37" fmla="*/ 691 h 3157"/>
                <a:gd name="T38" fmla="*/ 1677 w 2127"/>
                <a:gd name="T39" fmla="*/ 814 h 3157"/>
                <a:gd name="T40" fmla="*/ 1939 w 2127"/>
                <a:gd name="T41" fmla="*/ 1097 h 3157"/>
                <a:gd name="T42" fmla="*/ 1890 w 2127"/>
                <a:gd name="T43" fmla="*/ 1273 h 3157"/>
                <a:gd name="T44" fmla="*/ 2095 w 2127"/>
                <a:gd name="T45" fmla="*/ 1310 h 3157"/>
                <a:gd name="T46" fmla="*/ 1794 w 2127"/>
                <a:gd name="T47" fmla="*/ 1274 h 3157"/>
                <a:gd name="T48" fmla="*/ 1811 w 2127"/>
                <a:gd name="T49" fmla="*/ 1429 h 3157"/>
                <a:gd name="T50" fmla="*/ 1930 w 2127"/>
                <a:gd name="T51" fmla="*/ 1478 h 3157"/>
                <a:gd name="T52" fmla="*/ 1627 w 2127"/>
                <a:gd name="T53" fmla="*/ 1415 h 3157"/>
                <a:gd name="T54" fmla="*/ 1667 w 2127"/>
                <a:gd name="T55" fmla="*/ 1497 h 3157"/>
                <a:gd name="T56" fmla="*/ 1629 w 2127"/>
                <a:gd name="T57" fmla="*/ 1664 h 3157"/>
                <a:gd name="T58" fmla="*/ 1496 w 2127"/>
                <a:gd name="T59" fmla="*/ 1500 h 3157"/>
                <a:gd name="T60" fmla="*/ 1532 w 2127"/>
                <a:gd name="T61" fmla="*/ 1589 h 3157"/>
                <a:gd name="T62" fmla="*/ 1509 w 2127"/>
                <a:gd name="T63" fmla="*/ 1647 h 3157"/>
                <a:gd name="T64" fmla="*/ 1579 w 2127"/>
                <a:gd name="T65" fmla="*/ 1799 h 3157"/>
                <a:gd name="T66" fmla="*/ 1631 w 2127"/>
                <a:gd name="T67" fmla="*/ 2080 h 3157"/>
                <a:gd name="T68" fmla="*/ 1652 w 2127"/>
                <a:gd name="T69" fmla="*/ 2242 h 3157"/>
                <a:gd name="T70" fmla="*/ 1572 w 2127"/>
                <a:gd name="T71" fmla="*/ 2303 h 3157"/>
                <a:gd name="T72" fmla="*/ 1567 w 2127"/>
                <a:gd name="T73" fmla="*/ 2433 h 3157"/>
                <a:gd name="T74" fmla="*/ 1498 w 2127"/>
                <a:gd name="T75" fmla="*/ 2455 h 3157"/>
                <a:gd name="T76" fmla="*/ 1384 w 2127"/>
                <a:gd name="T77" fmla="*/ 2483 h 3157"/>
                <a:gd name="T78" fmla="*/ 1251 w 2127"/>
                <a:gd name="T79" fmla="*/ 2679 h 3157"/>
                <a:gd name="T80" fmla="*/ 998 w 2127"/>
                <a:gd name="T81" fmla="*/ 2538 h 3157"/>
                <a:gd name="T82" fmla="*/ 790 w 2127"/>
                <a:gd name="T83" fmla="*/ 2468 h 3157"/>
                <a:gd name="T84" fmla="*/ 649 w 2127"/>
                <a:gd name="T85" fmla="*/ 2321 h 3157"/>
                <a:gd name="T86" fmla="*/ 513 w 2127"/>
                <a:gd name="T87" fmla="*/ 2337 h 3157"/>
                <a:gd name="T88" fmla="*/ 574 w 2127"/>
                <a:gd name="T89" fmla="*/ 2476 h 3157"/>
                <a:gd name="T90" fmla="*/ 545 w 2127"/>
                <a:gd name="T91" fmla="*/ 2580 h 3157"/>
                <a:gd name="T92" fmla="*/ 349 w 2127"/>
                <a:gd name="T93" fmla="*/ 2754 h 3157"/>
                <a:gd name="T94" fmla="*/ 407 w 2127"/>
                <a:gd name="T95" fmla="*/ 2783 h 3157"/>
                <a:gd name="T96" fmla="*/ 456 w 2127"/>
                <a:gd name="T97" fmla="*/ 2817 h 3157"/>
                <a:gd name="T98" fmla="*/ 449 w 2127"/>
                <a:gd name="T99" fmla="*/ 2968 h 3157"/>
                <a:gd name="T100" fmla="*/ 392 w 2127"/>
                <a:gd name="T101" fmla="*/ 3084 h 3157"/>
                <a:gd name="T102" fmla="*/ 349 w 2127"/>
                <a:gd name="T103" fmla="*/ 3149 h 3157"/>
                <a:gd name="T104" fmla="*/ 164 w 2127"/>
                <a:gd name="T105" fmla="*/ 3145 h 3157"/>
                <a:gd name="T106" fmla="*/ 18 w 2127"/>
                <a:gd name="T107" fmla="*/ 2940 h 3157"/>
                <a:gd name="T108" fmla="*/ 139 w 2127"/>
                <a:gd name="T109" fmla="*/ 2743 h 3157"/>
                <a:gd name="T110" fmla="*/ 100 w 2127"/>
                <a:gd name="T111" fmla="*/ 2541 h 3157"/>
                <a:gd name="T112" fmla="*/ 211 w 2127"/>
                <a:gd name="T113" fmla="*/ 2293 h 3157"/>
                <a:gd name="T114" fmla="*/ 341 w 2127"/>
                <a:gd name="T115" fmla="*/ 2266 h 3157"/>
                <a:gd name="T116" fmla="*/ 417 w 2127"/>
                <a:gd name="T117" fmla="*/ 2296 h 3157"/>
                <a:gd name="T118" fmla="*/ 508 w 2127"/>
                <a:gd name="T119" fmla="*/ 2062 h 3157"/>
                <a:gd name="T120" fmla="*/ 488 w 2127"/>
                <a:gd name="T121" fmla="*/ 1904 h 3157"/>
                <a:gd name="T122" fmla="*/ 496 w 2127"/>
                <a:gd name="T123" fmla="*/ 1782 h 3157"/>
                <a:gd name="T124" fmla="*/ 514 w 2127"/>
                <a:gd name="T125" fmla="*/ 1618 h 3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7" h="315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585005" lon="17518078" rev="3941966"/>
              </a:camera>
              <a:lightRig rig="threePt" dir="t"/>
            </a:scene3d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7D71B-5B6C-484D-BCCA-5AA8D8BA8944}"/>
              </a:ext>
            </a:extLst>
          </p:cNvPr>
          <p:cNvGrpSpPr/>
          <p:nvPr/>
        </p:nvGrpSpPr>
        <p:grpSpPr>
          <a:xfrm>
            <a:off x="4426054" y="2257151"/>
            <a:ext cx="3028217" cy="3026664"/>
            <a:chOff x="4574848" y="1897856"/>
            <a:chExt cx="3028217" cy="302666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33424F-D0C4-4255-B37F-ABDBA2A6C5D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6A926A-330F-4771-8343-A3014A789F6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328113-4031-4623-9F41-57C035D3DBEB}"/>
              </a:ext>
            </a:extLst>
          </p:cNvPr>
          <p:cNvGrpSpPr/>
          <p:nvPr/>
        </p:nvGrpSpPr>
        <p:grpSpPr>
          <a:xfrm>
            <a:off x="8020748" y="2988127"/>
            <a:ext cx="2761754" cy="1865577"/>
            <a:chOff x="7223179" y="1647821"/>
            <a:chExt cx="3244217" cy="219148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9D7112-91A2-46EB-BA30-3293611B5B27}"/>
                </a:ext>
              </a:extLst>
            </p:cNvPr>
            <p:cNvSpPr/>
            <p:nvPr/>
          </p:nvSpPr>
          <p:spPr>
            <a:xfrm>
              <a:off x="9051979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3F8C0B-A8AE-47D2-A824-1D44847DC13E}"/>
                </a:ext>
              </a:extLst>
            </p:cNvPr>
            <p:cNvSpPr/>
            <p:nvPr/>
          </p:nvSpPr>
          <p:spPr>
            <a:xfrm flipH="1">
              <a:off x="7746476" y="2025456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F7C5F8-4616-4220-88CB-E6A6F841A516}"/>
                </a:ext>
              </a:extLst>
            </p:cNvPr>
            <p:cNvSpPr/>
            <p:nvPr/>
          </p:nvSpPr>
          <p:spPr>
            <a:xfrm rot="19441999" flipH="1">
              <a:off x="7223179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A211A1-E745-4AB9-B78D-EDB09B44FDF8}"/>
                </a:ext>
              </a:extLst>
            </p:cNvPr>
            <p:cNvSpPr/>
            <p:nvPr/>
          </p:nvSpPr>
          <p:spPr>
            <a:xfrm rot="2158001">
              <a:off x="9575275" y="2691392"/>
              <a:ext cx="892121" cy="1147912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384" h="663156">
                  <a:moveTo>
                    <a:pt x="0" y="663156"/>
                  </a:moveTo>
                  <a:cubicBezTo>
                    <a:pt x="23453" y="598458"/>
                    <a:pt x="36663" y="556045"/>
                    <a:pt x="70629" y="494582"/>
                  </a:cubicBezTo>
                  <a:cubicBezTo>
                    <a:pt x="65800" y="483348"/>
                    <a:pt x="60654" y="469061"/>
                    <a:pt x="59037" y="454504"/>
                  </a:cubicBezTo>
                  <a:cubicBezTo>
                    <a:pt x="50950" y="372823"/>
                    <a:pt x="88151" y="312168"/>
                    <a:pt x="147997" y="262027"/>
                  </a:cubicBezTo>
                  <a:cubicBezTo>
                    <a:pt x="204608" y="215121"/>
                    <a:pt x="271732" y="186816"/>
                    <a:pt x="339665" y="160128"/>
                  </a:cubicBezTo>
                  <a:cubicBezTo>
                    <a:pt x="384954" y="142336"/>
                    <a:pt x="427816" y="118883"/>
                    <a:pt x="462591" y="83299"/>
                  </a:cubicBezTo>
                  <a:cubicBezTo>
                    <a:pt x="484427" y="60654"/>
                    <a:pt x="501410" y="35584"/>
                    <a:pt x="511924" y="0"/>
                  </a:cubicBezTo>
                  <a:cubicBezTo>
                    <a:pt x="520011" y="49332"/>
                    <a:pt x="511924" y="93004"/>
                    <a:pt x="507880" y="136675"/>
                  </a:cubicBezTo>
                  <a:cubicBezTo>
                    <a:pt x="498984" y="234531"/>
                    <a:pt x="473913" y="328343"/>
                    <a:pt x="417303" y="410833"/>
                  </a:cubicBezTo>
                  <a:cubicBezTo>
                    <a:pt x="367162" y="482810"/>
                    <a:pt x="296802" y="520820"/>
                    <a:pt x="211077" y="533759"/>
                  </a:cubicBezTo>
                  <a:cubicBezTo>
                    <a:pt x="170641" y="539421"/>
                    <a:pt x="131822" y="542655"/>
                    <a:pt x="93812" y="525672"/>
                  </a:cubicBezTo>
                  <a:cubicBezTo>
                    <a:pt x="79255" y="519202"/>
                    <a:pt x="79255" y="529716"/>
                    <a:pt x="76020" y="536994"/>
                  </a:cubicBezTo>
                  <a:cubicBezTo>
                    <a:pt x="61463" y="567726"/>
                    <a:pt x="50950" y="599266"/>
                    <a:pt x="43671" y="632424"/>
                  </a:cubicBezTo>
                  <a:cubicBezTo>
                    <a:pt x="37201" y="663156"/>
                    <a:pt x="37201" y="663156"/>
                    <a:pt x="0" y="663156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C7FD31-C224-4CDF-9BCD-261FEAD34E9F}"/>
                </a:ext>
              </a:extLst>
            </p:cNvPr>
            <p:cNvSpPr/>
            <p:nvPr/>
          </p:nvSpPr>
          <p:spPr>
            <a:xfrm rot="2508811" flipH="1">
              <a:off x="8344366" y="1647821"/>
              <a:ext cx="1001842" cy="1079739"/>
            </a:xfrm>
            <a:custGeom>
              <a:avLst/>
              <a:gdLst>
                <a:gd name="connsiteX0" fmla="*/ 0 w 509497"/>
                <a:gd name="connsiteY0" fmla="*/ 663156 h 663155"/>
                <a:gd name="connsiteX1" fmla="*/ 84916 w 509497"/>
                <a:gd name="connsiteY1" fmla="*/ 475531 h 663155"/>
                <a:gd name="connsiteX2" fmla="*/ 59037 w 509497"/>
                <a:gd name="connsiteY2" fmla="*/ 454504 h 663155"/>
                <a:gd name="connsiteX3" fmla="*/ 147997 w 509497"/>
                <a:gd name="connsiteY3" fmla="*/ 262027 h 663155"/>
                <a:gd name="connsiteX4" fmla="*/ 339665 w 509497"/>
                <a:gd name="connsiteY4" fmla="*/ 160128 h 663155"/>
                <a:gd name="connsiteX5" fmla="*/ 462591 w 509497"/>
                <a:gd name="connsiteY5" fmla="*/ 83299 h 663155"/>
                <a:gd name="connsiteX6" fmla="*/ 511924 w 509497"/>
                <a:gd name="connsiteY6" fmla="*/ 0 h 663155"/>
                <a:gd name="connsiteX7" fmla="*/ 507880 w 509497"/>
                <a:gd name="connsiteY7" fmla="*/ 136675 h 663155"/>
                <a:gd name="connsiteX8" fmla="*/ 417303 w 509497"/>
                <a:gd name="connsiteY8" fmla="*/ 410833 h 663155"/>
                <a:gd name="connsiteX9" fmla="*/ 211077 w 509497"/>
                <a:gd name="connsiteY9" fmla="*/ 533759 h 663155"/>
                <a:gd name="connsiteX10" fmla="*/ 93812 w 509497"/>
                <a:gd name="connsiteY10" fmla="*/ 525672 h 663155"/>
                <a:gd name="connsiteX11" fmla="*/ 76020 w 509497"/>
                <a:gd name="connsiteY11" fmla="*/ 536994 h 663155"/>
                <a:gd name="connsiteX12" fmla="*/ 43671 w 509497"/>
                <a:gd name="connsiteY12" fmla="*/ 632424 h 663155"/>
                <a:gd name="connsiteX13" fmla="*/ 0 w 509497"/>
                <a:gd name="connsiteY13" fmla="*/ 663156 h 663155"/>
                <a:gd name="connsiteX0" fmla="*/ 0 w 515384"/>
                <a:gd name="connsiteY0" fmla="*/ 663156 h 663156"/>
                <a:gd name="connsiteX1" fmla="*/ 84916 w 515384"/>
                <a:gd name="connsiteY1" fmla="*/ 475531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7773 w 515384"/>
                <a:gd name="connsiteY1" fmla="*/ 489819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15384"/>
                <a:gd name="connsiteY0" fmla="*/ 663156 h 663156"/>
                <a:gd name="connsiteX1" fmla="*/ 70629 w 515384"/>
                <a:gd name="connsiteY1" fmla="*/ 494582 h 663156"/>
                <a:gd name="connsiteX2" fmla="*/ 59037 w 515384"/>
                <a:gd name="connsiteY2" fmla="*/ 454504 h 663156"/>
                <a:gd name="connsiteX3" fmla="*/ 147997 w 515384"/>
                <a:gd name="connsiteY3" fmla="*/ 262027 h 663156"/>
                <a:gd name="connsiteX4" fmla="*/ 339665 w 515384"/>
                <a:gd name="connsiteY4" fmla="*/ 160128 h 663156"/>
                <a:gd name="connsiteX5" fmla="*/ 462591 w 515384"/>
                <a:gd name="connsiteY5" fmla="*/ 83299 h 663156"/>
                <a:gd name="connsiteX6" fmla="*/ 511924 w 515384"/>
                <a:gd name="connsiteY6" fmla="*/ 0 h 663156"/>
                <a:gd name="connsiteX7" fmla="*/ 507880 w 515384"/>
                <a:gd name="connsiteY7" fmla="*/ 136675 h 663156"/>
                <a:gd name="connsiteX8" fmla="*/ 417303 w 515384"/>
                <a:gd name="connsiteY8" fmla="*/ 410833 h 663156"/>
                <a:gd name="connsiteX9" fmla="*/ 211077 w 515384"/>
                <a:gd name="connsiteY9" fmla="*/ 533759 h 663156"/>
                <a:gd name="connsiteX10" fmla="*/ 93812 w 515384"/>
                <a:gd name="connsiteY10" fmla="*/ 525672 h 663156"/>
                <a:gd name="connsiteX11" fmla="*/ 76020 w 515384"/>
                <a:gd name="connsiteY11" fmla="*/ 536994 h 663156"/>
                <a:gd name="connsiteX12" fmla="*/ 43671 w 515384"/>
                <a:gd name="connsiteY12" fmla="*/ 632424 h 663156"/>
                <a:gd name="connsiteX13" fmla="*/ 0 w 515384"/>
                <a:gd name="connsiteY13" fmla="*/ 663156 h 663156"/>
                <a:gd name="connsiteX0" fmla="*/ 0 w 547653"/>
                <a:gd name="connsiteY0" fmla="*/ 630020 h 645486"/>
                <a:gd name="connsiteX1" fmla="*/ 102898 w 547653"/>
                <a:gd name="connsiteY1" fmla="*/ 494582 h 645486"/>
                <a:gd name="connsiteX2" fmla="*/ 91306 w 547653"/>
                <a:gd name="connsiteY2" fmla="*/ 454504 h 645486"/>
                <a:gd name="connsiteX3" fmla="*/ 180266 w 547653"/>
                <a:gd name="connsiteY3" fmla="*/ 262027 h 645486"/>
                <a:gd name="connsiteX4" fmla="*/ 371934 w 547653"/>
                <a:gd name="connsiteY4" fmla="*/ 160128 h 645486"/>
                <a:gd name="connsiteX5" fmla="*/ 494860 w 547653"/>
                <a:gd name="connsiteY5" fmla="*/ 83299 h 645486"/>
                <a:gd name="connsiteX6" fmla="*/ 544193 w 547653"/>
                <a:gd name="connsiteY6" fmla="*/ 0 h 645486"/>
                <a:gd name="connsiteX7" fmla="*/ 540149 w 547653"/>
                <a:gd name="connsiteY7" fmla="*/ 136675 h 645486"/>
                <a:gd name="connsiteX8" fmla="*/ 449572 w 547653"/>
                <a:gd name="connsiteY8" fmla="*/ 410833 h 645486"/>
                <a:gd name="connsiteX9" fmla="*/ 243346 w 547653"/>
                <a:gd name="connsiteY9" fmla="*/ 533759 h 645486"/>
                <a:gd name="connsiteX10" fmla="*/ 126081 w 547653"/>
                <a:gd name="connsiteY10" fmla="*/ 525672 h 645486"/>
                <a:gd name="connsiteX11" fmla="*/ 108289 w 547653"/>
                <a:gd name="connsiteY11" fmla="*/ 536994 h 645486"/>
                <a:gd name="connsiteX12" fmla="*/ 75940 w 547653"/>
                <a:gd name="connsiteY12" fmla="*/ 632424 h 645486"/>
                <a:gd name="connsiteX13" fmla="*/ 0 w 547653"/>
                <a:gd name="connsiteY13" fmla="*/ 630020 h 645486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5158"/>
                <a:gd name="connsiteX1" fmla="*/ 102898 w 547653"/>
                <a:gd name="connsiteY1" fmla="*/ 494582 h 645158"/>
                <a:gd name="connsiteX2" fmla="*/ 91306 w 547653"/>
                <a:gd name="connsiteY2" fmla="*/ 454504 h 645158"/>
                <a:gd name="connsiteX3" fmla="*/ 180266 w 547653"/>
                <a:gd name="connsiteY3" fmla="*/ 262027 h 645158"/>
                <a:gd name="connsiteX4" fmla="*/ 371934 w 547653"/>
                <a:gd name="connsiteY4" fmla="*/ 160128 h 645158"/>
                <a:gd name="connsiteX5" fmla="*/ 494860 w 547653"/>
                <a:gd name="connsiteY5" fmla="*/ 83299 h 645158"/>
                <a:gd name="connsiteX6" fmla="*/ 544193 w 547653"/>
                <a:gd name="connsiteY6" fmla="*/ 0 h 645158"/>
                <a:gd name="connsiteX7" fmla="*/ 540149 w 547653"/>
                <a:gd name="connsiteY7" fmla="*/ 136675 h 645158"/>
                <a:gd name="connsiteX8" fmla="*/ 449572 w 547653"/>
                <a:gd name="connsiteY8" fmla="*/ 410833 h 645158"/>
                <a:gd name="connsiteX9" fmla="*/ 243346 w 547653"/>
                <a:gd name="connsiteY9" fmla="*/ 533759 h 645158"/>
                <a:gd name="connsiteX10" fmla="*/ 126081 w 547653"/>
                <a:gd name="connsiteY10" fmla="*/ 525672 h 645158"/>
                <a:gd name="connsiteX11" fmla="*/ 108289 w 547653"/>
                <a:gd name="connsiteY11" fmla="*/ 536994 h 645158"/>
                <a:gd name="connsiteX12" fmla="*/ 22954 w 547653"/>
                <a:gd name="connsiteY12" fmla="*/ 631993 h 645158"/>
                <a:gd name="connsiteX13" fmla="*/ 0 w 547653"/>
                <a:gd name="connsiteY13" fmla="*/ 630020 h 645158"/>
                <a:gd name="connsiteX0" fmla="*/ 0 w 547653"/>
                <a:gd name="connsiteY0" fmla="*/ 630020 h 647713"/>
                <a:gd name="connsiteX1" fmla="*/ 102898 w 547653"/>
                <a:gd name="connsiteY1" fmla="*/ 494582 h 647713"/>
                <a:gd name="connsiteX2" fmla="*/ 91306 w 547653"/>
                <a:gd name="connsiteY2" fmla="*/ 454504 h 647713"/>
                <a:gd name="connsiteX3" fmla="*/ 180266 w 547653"/>
                <a:gd name="connsiteY3" fmla="*/ 262027 h 647713"/>
                <a:gd name="connsiteX4" fmla="*/ 371934 w 547653"/>
                <a:gd name="connsiteY4" fmla="*/ 160128 h 647713"/>
                <a:gd name="connsiteX5" fmla="*/ 494860 w 547653"/>
                <a:gd name="connsiteY5" fmla="*/ 83299 h 647713"/>
                <a:gd name="connsiteX6" fmla="*/ 544193 w 547653"/>
                <a:gd name="connsiteY6" fmla="*/ 0 h 647713"/>
                <a:gd name="connsiteX7" fmla="*/ 540149 w 547653"/>
                <a:gd name="connsiteY7" fmla="*/ 136675 h 647713"/>
                <a:gd name="connsiteX8" fmla="*/ 449572 w 547653"/>
                <a:gd name="connsiteY8" fmla="*/ 410833 h 647713"/>
                <a:gd name="connsiteX9" fmla="*/ 243346 w 547653"/>
                <a:gd name="connsiteY9" fmla="*/ 533759 h 647713"/>
                <a:gd name="connsiteX10" fmla="*/ 126081 w 547653"/>
                <a:gd name="connsiteY10" fmla="*/ 525672 h 647713"/>
                <a:gd name="connsiteX11" fmla="*/ 108289 w 547653"/>
                <a:gd name="connsiteY11" fmla="*/ 536994 h 647713"/>
                <a:gd name="connsiteX12" fmla="*/ 24265 w 547653"/>
                <a:gd name="connsiteY12" fmla="*/ 635301 h 647713"/>
                <a:gd name="connsiteX13" fmla="*/ 0 w 547653"/>
                <a:gd name="connsiteY13" fmla="*/ 630020 h 647713"/>
                <a:gd name="connsiteX0" fmla="*/ 0 w 550025"/>
                <a:gd name="connsiteY0" fmla="*/ 627898 h 647273"/>
                <a:gd name="connsiteX1" fmla="*/ 105270 w 550025"/>
                <a:gd name="connsiteY1" fmla="*/ 494582 h 647273"/>
                <a:gd name="connsiteX2" fmla="*/ 93678 w 550025"/>
                <a:gd name="connsiteY2" fmla="*/ 454504 h 647273"/>
                <a:gd name="connsiteX3" fmla="*/ 182638 w 550025"/>
                <a:gd name="connsiteY3" fmla="*/ 262027 h 647273"/>
                <a:gd name="connsiteX4" fmla="*/ 374306 w 550025"/>
                <a:gd name="connsiteY4" fmla="*/ 160128 h 647273"/>
                <a:gd name="connsiteX5" fmla="*/ 497232 w 550025"/>
                <a:gd name="connsiteY5" fmla="*/ 83299 h 647273"/>
                <a:gd name="connsiteX6" fmla="*/ 546565 w 550025"/>
                <a:gd name="connsiteY6" fmla="*/ 0 h 647273"/>
                <a:gd name="connsiteX7" fmla="*/ 542521 w 550025"/>
                <a:gd name="connsiteY7" fmla="*/ 136675 h 647273"/>
                <a:gd name="connsiteX8" fmla="*/ 451944 w 550025"/>
                <a:gd name="connsiteY8" fmla="*/ 410833 h 647273"/>
                <a:gd name="connsiteX9" fmla="*/ 245718 w 550025"/>
                <a:gd name="connsiteY9" fmla="*/ 533759 h 647273"/>
                <a:gd name="connsiteX10" fmla="*/ 128453 w 550025"/>
                <a:gd name="connsiteY10" fmla="*/ 525672 h 647273"/>
                <a:gd name="connsiteX11" fmla="*/ 110661 w 550025"/>
                <a:gd name="connsiteY11" fmla="*/ 536994 h 647273"/>
                <a:gd name="connsiteX12" fmla="*/ 26637 w 550025"/>
                <a:gd name="connsiteY12" fmla="*/ 635301 h 647273"/>
                <a:gd name="connsiteX13" fmla="*/ 0 w 550025"/>
                <a:gd name="connsiteY13" fmla="*/ 627898 h 647273"/>
                <a:gd name="connsiteX0" fmla="*/ 0 w 550025"/>
                <a:gd name="connsiteY0" fmla="*/ 627898 h 635501"/>
                <a:gd name="connsiteX1" fmla="*/ 105270 w 550025"/>
                <a:gd name="connsiteY1" fmla="*/ 494582 h 635501"/>
                <a:gd name="connsiteX2" fmla="*/ 93678 w 550025"/>
                <a:gd name="connsiteY2" fmla="*/ 454504 h 635501"/>
                <a:gd name="connsiteX3" fmla="*/ 182638 w 550025"/>
                <a:gd name="connsiteY3" fmla="*/ 262027 h 635501"/>
                <a:gd name="connsiteX4" fmla="*/ 374306 w 550025"/>
                <a:gd name="connsiteY4" fmla="*/ 160128 h 635501"/>
                <a:gd name="connsiteX5" fmla="*/ 497232 w 550025"/>
                <a:gd name="connsiteY5" fmla="*/ 83299 h 635501"/>
                <a:gd name="connsiteX6" fmla="*/ 546565 w 550025"/>
                <a:gd name="connsiteY6" fmla="*/ 0 h 635501"/>
                <a:gd name="connsiteX7" fmla="*/ 542521 w 550025"/>
                <a:gd name="connsiteY7" fmla="*/ 136675 h 635501"/>
                <a:gd name="connsiteX8" fmla="*/ 451944 w 550025"/>
                <a:gd name="connsiteY8" fmla="*/ 410833 h 635501"/>
                <a:gd name="connsiteX9" fmla="*/ 245718 w 550025"/>
                <a:gd name="connsiteY9" fmla="*/ 533759 h 635501"/>
                <a:gd name="connsiteX10" fmla="*/ 128453 w 550025"/>
                <a:gd name="connsiteY10" fmla="*/ 525672 h 635501"/>
                <a:gd name="connsiteX11" fmla="*/ 110661 w 550025"/>
                <a:gd name="connsiteY11" fmla="*/ 536994 h 635501"/>
                <a:gd name="connsiteX12" fmla="*/ 26637 w 550025"/>
                <a:gd name="connsiteY12" fmla="*/ 635301 h 635501"/>
                <a:gd name="connsiteX13" fmla="*/ 0 w 550025"/>
                <a:gd name="connsiteY13" fmla="*/ 627898 h 635501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9839"/>
                <a:gd name="connsiteY0" fmla="*/ 616169 h 623772"/>
                <a:gd name="connsiteX1" fmla="*/ 105270 w 579839"/>
                <a:gd name="connsiteY1" fmla="*/ 482853 h 623772"/>
                <a:gd name="connsiteX2" fmla="*/ 93678 w 579839"/>
                <a:gd name="connsiteY2" fmla="*/ 442775 h 623772"/>
                <a:gd name="connsiteX3" fmla="*/ 182638 w 579839"/>
                <a:gd name="connsiteY3" fmla="*/ 250298 h 623772"/>
                <a:gd name="connsiteX4" fmla="*/ 374306 w 579839"/>
                <a:gd name="connsiteY4" fmla="*/ 148399 h 623772"/>
                <a:gd name="connsiteX5" fmla="*/ 497232 w 579839"/>
                <a:gd name="connsiteY5" fmla="*/ 71570 h 623772"/>
                <a:gd name="connsiteX6" fmla="*/ 578770 w 579839"/>
                <a:gd name="connsiteY6" fmla="*/ 0 h 623772"/>
                <a:gd name="connsiteX7" fmla="*/ 542521 w 579839"/>
                <a:gd name="connsiteY7" fmla="*/ 124946 h 623772"/>
                <a:gd name="connsiteX8" fmla="*/ 451944 w 579839"/>
                <a:gd name="connsiteY8" fmla="*/ 399104 h 623772"/>
                <a:gd name="connsiteX9" fmla="*/ 245718 w 579839"/>
                <a:gd name="connsiteY9" fmla="*/ 522030 h 623772"/>
                <a:gd name="connsiteX10" fmla="*/ 128453 w 579839"/>
                <a:gd name="connsiteY10" fmla="*/ 513943 h 623772"/>
                <a:gd name="connsiteX11" fmla="*/ 110661 w 579839"/>
                <a:gd name="connsiteY11" fmla="*/ 525265 h 623772"/>
                <a:gd name="connsiteX12" fmla="*/ 26637 w 579839"/>
                <a:gd name="connsiteY12" fmla="*/ 623572 h 623772"/>
                <a:gd name="connsiteX13" fmla="*/ 0 w 579839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97232 w 578770"/>
                <a:gd name="connsiteY5" fmla="*/ 71570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74306 w 578770"/>
                <a:gd name="connsiteY4" fmla="*/ 148399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82638 w 578770"/>
                <a:gd name="connsiteY3" fmla="*/ 250298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61011 w 578770"/>
                <a:gd name="connsiteY4" fmla="*/ 132236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459 w 578770"/>
                <a:gd name="connsiteY3" fmla="*/ 240501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352836 w 578770"/>
                <a:gd name="connsiteY4" fmla="*/ 127057 h 623772"/>
                <a:gd name="connsiteX5" fmla="*/ 482316 w 578770"/>
                <a:gd name="connsiteY5" fmla="*/ 66766 h 623772"/>
                <a:gd name="connsiteX6" fmla="*/ 578770 w 578770"/>
                <a:gd name="connsiteY6" fmla="*/ 0 h 623772"/>
                <a:gd name="connsiteX7" fmla="*/ 542521 w 578770"/>
                <a:gd name="connsiteY7" fmla="*/ 124946 h 623772"/>
                <a:gd name="connsiteX8" fmla="*/ 451944 w 578770"/>
                <a:gd name="connsiteY8" fmla="*/ 399104 h 623772"/>
                <a:gd name="connsiteX9" fmla="*/ 245718 w 578770"/>
                <a:gd name="connsiteY9" fmla="*/ 522030 h 623772"/>
                <a:gd name="connsiteX10" fmla="*/ 128453 w 578770"/>
                <a:gd name="connsiteY10" fmla="*/ 513943 h 623772"/>
                <a:gd name="connsiteX11" fmla="*/ 110661 w 578770"/>
                <a:gd name="connsiteY11" fmla="*/ 525265 h 623772"/>
                <a:gd name="connsiteX12" fmla="*/ 26637 w 578770"/>
                <a:gd name="connsiteY12" fmla="*/ 623572 h 623772"/>
                <a:gd name="connsiteX13" fmla="*/ 0 w 578770"/>
                <a:gd name="connsiteY13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82316 w 578770"/>
                <a:gd name="connsiteY4" fmla="*/ 6676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3850 w 578770"/>
                <a:gd name="connsiteY3" fmla="*/ 186015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110661 w 578770"/>
                <a:gd name="connsiteY10" fmla="*/ 525265 h 623772"/>
                <a:gd name="connsiteX11" fmla="*/ 26637 w 578770"/>
                <a:gd name="connsiteY11" fmla="*/ 623572 h 623772"/>
                <a:gd name="connsiteX12" fmla="*/ 0 w 578770"/>
                <a:gd name="connsiteY12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207658 w 578770"/>
                <a:gd name="connsiteY3" fmla="*/ 193691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2711 w 578770"/>
                <a:gd name="connsiteY3" fmla="*/ 213666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  <a:gd name="connsiteX0" fmla="*/ 0 w 578770"/>
                <a:gd name="connsiteY0" fmla="*/ 616169 h 623772"/>
                <a:gd name="connsiteX1" fmla="*/ 105270 w 578770"/>
                <a:gd name="connsiteY1" fmla="*/ 482853 h 623772"/>
                <a:gd name="connsiteX2" fmla="*/ 93678 w 578770"/>
                <a:gd name="connsiteY2" fmla="*/ 442775 h 623772"/>
                <a:gd name="connsiteX3" fmla="*/ 176269 w 578770"/>
                <a:gd name="connsiteY3" fmla="*/ 216848 h 623772"/>
                <a:gd name="connsiteX4" fmla="*/ 467650 w 578770"/>
                <a:gd name="connsiteY4" fmla="*/ 66456 h 623772"/>
                <a:gd name="connsiteX5" fmla="*/ 578770 w 578770"/>
                <a:gd name="connsiteY5" fmla="*/ 0 h 623772"/>
                <a:gd name="connsiteX6" fmla="*/ 542521 w 578770"/>
                <a:gd name="connsiteY6" fmla="*/ 124946 h 623772"/>
                <a:gd name="connsiteX7" fmla="*/ 451944 w 578770"/>
                <a:gd name="connsiteY7" fmla="*/ 399104 h 623772"/>
                <a:gd name="connsiteX8" fmla="*/ 245718 w 578770"/>
                <a:gd name="connsiteY8" fmla="*/ 522030 h 623772"/>
                <a:gd name="connsiteX9" fmla="*/ 128453 w 578770"/>
                <a:gd name="connsiteY9" fmla="*/ 513943 h 623772"/>
                <a:gd name="connsiteX10" fmla="*/ 26637 w 578770"/>
                <a:gd name="connsiteY10" fmla="*/ 623572 h 623772"/>
                <a:gd name="connsiteX11" fmla="*/ 0 w 578770"/>
                <a:gd name="connsiteY11" fmla="*/ 616169 h 6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8770" h="623772">
                  <a:moveTo>
                    <a:pt x="0" y="616169"/>
                  </a:moveTo>
                  <a:cubicBezTo>
                    <a:pt x="26199" y="560333"/>
                    <a:pt x="71304" y="544316"/>
                    <a:pt x="105270" y="482853"/>
                  </a:cubicBezTo>
                  <a:cubicBezTo>
                    <a:pt x="100441" y="471619"/>
                    <a:pt x="95295" y="457332"/>
                    <a:pt x="93678" y="442775"/>
                  </a:cubicBezTo>
                  <a:cubicBezTo>
                    <a:pt x="85591" y="361094"/>
                    <a:pt x="113308" y="278933"/>
                    <a:pt x="176269" y="216848"/>
                  </a:cubicBezTo>
                  <a:cubicBezTo>
                    <a:pt x="229050" y="164801"/>
                    <a:pt x="400566" y="102597"/>
                    <a:pt x="467650" y="66456"/>
                  </a:cubicBezTo>
                  <a:cubicBezTo>
                    <a:pt x="534734" y="30315"/>
                    <a:pt x="542917" y="25726"/>
                    <a:pt x="578770" y="0"/>
                  </a:cubicBezTo>
                  <a:cubicBezTo>
                    <a:pt x="563329" y="51769"/>
                    <a:pt x="546565" y="81275"/>
                    <a:pt x="542521" y="124946"/>
                  </a:cubicBezTo>
                  <a:cubicBezTo>
                    <a:pt x="533625" y="222802"/>
                    <a:pt x="508554" y="316614"/>
                    <a:pt x="451944" y="399104"/>
                  </a:cubicBezTo>
                  <a:cubicBezTo>
                    <a:pt x="401803" y="471081"/>
                    <a:pt x="331443" y="509091"/>
                    <a:pt x="245718" y="522030"/>
                  </a:cubicBezTo>
                  <a:cubicBezTo>
                    <a:pt x="205282" y="527692"/>
                    <a:pt x="148429" y="503574"/>
                    <a:pt x="128453" y="513943"/>
                  </a:cubicBezTo>
                  <a:cubicBezTo>
                    <a:pt x="92734" y="532484"/>
                    <a:pt x="48046" y="606534"/>
                    <a:pt x="26637" y="623572"/>
                  </a:cubicBezTo>
                  <a:cubicBezTo>
                    <a:pt x="16295" y="625222"/>
                    <a:pt x="37201" y="616169"/>
                    <a:pt x="0" y="616169"/>
                  </a:cubicBezTo>
                  <a:close/>
                </a:path>
              </a:pathLst>
            </a:custGeom>
            <a:noFill/>
            <a:ln w="25400" cap="flat">
              <a:solidFill>
                <a:srgbClr val="6F9BD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Shapes</a:t>
            </a:r>
          </a:p>
        </p:txBody>
      </p:sp>
      <p:grpSp>
        <p:nvGrpSpPr>
          <p:cNvPr id="3" name="Graphic 135">
            <a:extLst>
              <a:ext uri="{FF2B5EF4-FFF2-40B4-BE49-F238E27FC236}">
                <a16:creationId xmlns:a16="http://schemas.microsoft.com/office/drawing/2014/main" id="{C5B2830A-4D71-4FD7-837B-6EB14FE20C67}"/>
              </a:ext>
            </a:extLst>
          </p:cNvPr>
          <p:cNvGrpSpPr/>
          <p:nvPr/>
        </p:nvGrpSpPr>
        <p:grpSpPr>
          <a:xfrm>
            <a:off x="244481" y="2423475"/>
            <a:ext cx="3875158" cy="4338308"/>
            <a:chOff x="3033073" y="3042262"/>
            <a:chExt cx="3408377" cy="3815738"/>
          </a:xfrm>
          <a:solidFill>
            <a:schemeClr val="bg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1129EE7-D3F8-4A6C-8BCB-821A1D084F7B}"/>
                </a:ext>
              </a:extLst>
            </p:cNvPr>
            <p:cNvSpPr/>
            <p:nvPr/>
          </p:nvSpPr>
          <p:spPr>
            <a:xfrm>
              <a:off x="4868439" y="4587011"/>
              <a:ext cx="1020271" cy="2268514"/>
            </a:xfrm>
            <a:custGeom>
              <a:avLst/>
              <a:gdLst>
                <a:gd name="connsiteX0" fmla="*/ 374 w 1020270"/>
                <a:gd name="connsiteY0" fmla="*/ 2270241 h 2268514"/>
                <a:gd name="connsiteX1" fmla="*/ 0 w 1020270"/>
                <a:gd name="connsiteY1" fmla="*/ 575022 h 2268514"/>
                <a:gd name="connsiteX2" fmla="*/ 17939 w 1020270"/>
                <a:gd name="connsiteY2" fmla="*/ 527933 h 2268514"/>
                <a:gd name="connsiteX3" fmla="*/ 38120 w 1020270"/>
                <a:gd name="connsiteY3" fmla="*/ 504014 h 2268514"/>
                <a:gd name="connsiteX4" fmla="*/ 71382 w 1020270"/>
                <a:gd name="connsiteY4" fmla="*/ 381806 h 2268514"/>
                <a:gd name="connsiteX5" fmla="*/ 45221 w 1020270"/>
                <a:gd name="connsiteY5" fmla="*/ 76099 h 2268514"/>
                <a:gd name="connsiteX6" fmla="*/ 45221 w 1020270"/>
                <a:gd name="connsiteY6" fmla="*/ 25272 h 2268514"/>
                <a:gd name="connsiteX7" fmla="*/ 70260 w 1020270"/>
                <a:gd name="connsiteY7" fmla="*/ 232 h 2268514"/>
                <a:gd name="connsiteX8" fmla="*/ 91937 w 1020270"/>
                <a:gd name="connsiteY8" fmla="*/ 10697 h 2268514"/>
                <a:gd name="connsiteX9" fmla="*/ 131178 w 1020270"/>
                <a:gd name="connsiteY9" fmla="*/ 88805 h 2268514"/>
                <a:gd name="connsiteX10" fmla="*/ 199943 w 1020270"/>
                <a:gd name="connsiteY10" fmla="*/ 327616 h 2268514"/>
                <a:gd name="connsiteX11" fmla="*/ 221993 w 1020270"/>
                <a:gd name="connsiteY11" fmla="*/ 354150 h 2268514"/>
                <a:gd name="connsiteX12" fmla="*/ 398765 w 1020270"/>
                <a:gd name="connsiteY12" fmla="*/ 409088 h 2268514"/>
                <a:gd name="connsiteX13" fmla="*/ 562083 w 1020270"/>
                <a:gd name="connsiteY13" fmla="*/ 404230 h 2268514"/>
                <a:gd name="connsiteX14" fmla="*/ 620758 w 1020270"/>
                <a:gd name="connsiteY14" fmla="*/ 394139 h 2268514"/>
                <a:gd name="connsiteX15" fmla="*/ 714190 w 1020270"/>
                <a:gd name="connsiteY15" fmla="*/ 353777 h 2268514"/>
                <a:gd name="connsiteX16" fmla="*/ 965333 w 1020270"/>
                <a:gd name="connsiteY16" fmla="*/ 171772 h 2268514"/>
                <a:gd name="connsiteX17" fmla="*/ 972434 w 1020270"/>
                <a:gd name="connsiteY17" fmla="*/ 166540 h 2268514"/>
                <a:gd name="connsiteX18" fmla="*/ 1014665 w 1020270"/>
                <a:gd name="connsiteY18" fmla="*/ 168409 h 2268514"/>
                <a:gd name="connsiteX19" fmla="*/ 1004948 w 1020270"/>
                <a:gd name="connsiteY19" fmla="*/ 209145 h 2268514"/>
                <a:gd name="connsiteX20" fmla="*/ 650656 w 1020270"/>
                <a:gd name="connsiteY20" fmla="*/ 486823 h 2268514"/>
                <a:gd name="connsiteX21" fmla="*/ 526579 w 1020270"/>
                <a:gd name="connsiteY21" fmla="*/ 569043 h 2268514"/>
                <a:gd name="connsiteX22" fmla="*/ 318414 w 1020270"/>
                <a:gd name="connsiteY22" fmla="*/ 752916 h 2268514"/>
                <a:gd name="connsiteX23" fmla="*/ 260861 w 1020270"/>
                <a:gd name="connsiteY23" fmla="*/ 844478 h 2268514"/>
                <a:gd name="connsiteX24" fmla="*/ 247406 w 1020270"/>
                <a:gd name="connsiteY24" fmla="*/ 912123 h 2268514"/>
                <a:gd name="connsiteX25" fmla="*/ 273941 w 1020270"/>
                <a:gd name="connsiteY25" fmla="*/ 1329948 h 2268514"/>
                <a:gd name="connsiteX26" fmla="*/ 301596 w 1020270"/>
                <a:gd name="connsiteY26" fmla="*/ 1680503 h 2268514"/>
                <a:gd name="connsiteX27" fmla="*/ 335979 w 1020270"/>
                <a:gd name="connsiteY27" fmla="*/ 2088985 h 2268514"/>
                <a:gd name="connsiteX28" fmla="*/ 347191 w 1020270"/>
                <a:gd name="connsiteY28" fmla="*/ 2221657 h 2268514"/>
                <a:gd name="connsiteX29" fmla="*/ 221993 w 1020270"/>
                <a:gd name="connsiteY29" fmla="*/ 2244455 h 2268514"/>
                <a:gd name="connsiteX30" fmla="*/ 35504 w 1020270"/>
                <a:gd name="connsiteY30" fmla="*/ 2266504 h 2268514"/>
                <a:gd name="connsiteX31" fmla="*/ 23918 w 1020270"/>
                <a:gd name="connsiteY31" fmla="*/ 2269120 h 2268514"/>
                <a:gd name="connsiteX32" fmla="*/ 374 w 1020270"/>
                <a:gd name="connsiteY32" fmla="*/ 2270241 h 22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0270" h="2268514">
                  <a:moveTo>
                    <a:pt x="374" y="2270241"/>
                  </a:moveTo>
                  <a:cubicBezTo>
                    <a:pt x="374" y="1705168"/>
                    <a:pt x="374" y="1140095"/>
                    <a:pt x="0" y="575022"/>
                  </a:cubicBezTo>
                  <a:cubicBezTo>
                    <a:pt x="0" y="556710"/>
                    <a:pt x="4858" y="541013"/>
                    <a:pt x="17939" y="527933"/>
                  </a:cubicBezTo>
                  <a:cubicBezTo>
                    <a:pt x="25040" y="520458"/>
                    <a:pt x="31393" y="511863"/>
                    <a:pt x="38120" y="504014"/>
                  </a:cubicBezTo>
                  <a:cubicBezTo>
                    <a:pt x="68018" y="468511"/>
                    <a:pt x="76240" y="428148"/>
                    <a:pt x="71382" y="381806"/>
                  </a:cubicBezTo>
                  <a:cubicBezTo>
                    <a:pt x="60543" y="280153"/>
                    <a:pt x="53443" y="178126"/>
                    <a:pt x="45221" y="76099"/>
                  </a:cubicBezTo>
                  <a:cubicBezTo>
                    <a:pt x="43726" y="59281"/>
                    <a:pt x="45594" y="42463"/>
                    <a:pt x="45221" y="25272"/>
                  </a:cubicBezTo>
                  <a:cubicBezTo>
                    <a:pt x="45221" y="8454"/>
                    <a:pt x="58675" y="3222"/>
                    <a:pt x="70260" y="232"/>
                  </a:cubicBezTo>
                  <a:cubicBezTo>
                    <a:pt x="76240" y="-1263"/>
                    <a:pt x="88573" y="4717"/>
                    <a:pt x="91937" y="10697"/>
                  </a:cubicBezTo>
                  <a:cubicBezTo>
                    <a:pt x="106512" y="36110"/>
                    <a:pt x="122582" y="61523"/>
                    <a:pt x="131178" y="88805"/>
                  </a:cubicBezTo>
                  <a:cubicBezTo>
                    <a:pt x="155843" y="167661"/>
                    <a:pt x="177893" y="247639"/>
                    <a:pt x="199943" y="327616"/>
                  </a:cubicBezTo>
                  <a:cubicBezTo>
                    <a:pt x="203680" y="341070"/>
                    <a:pt x="209286" y="348545"/>
                    <a:pt x="221993" y="354150"/>
                  </a:cubicBezTo>
                  <a:cubicBezTo>
                    <a:pt x="278799" y="379938"/>
                    <a:pt x="336353" y="405351"/>
                    <a:pt x="398765" y="409088"/>
                  </a:cubicBezTo>
                  <a:cubicBezTo>
                    <a:pt x="452955" y="412452"/>
                    <a:pt x="507893" y="407219"/>
                    <a:pt x="562083" y="404230"/>
                  </a:cubicBezTo>
                  <a:cubicBezTo>
                    <a:pt x="581891" y="403109"/>
                    <a:pt x="601324" y="397876"/>
                    <a:pt x="620758" y="394139"/>
                  </a:cubicBezTo>
                  <a:cubicBezTo>
                    <a:pt x="654767" y="387412"/>
                    <a:pt x="686160" y="374332"/>
                    <a:pt x="714190" y="353777"/>
                  </a:cubicBezTo>
                  <a:cubicBezTo>
                    <a:pt x="797904" y="292860"/>
                    <a:pt x="881619" y="232690"/>
                    <a:pt x="965333" y="171772"/>
                  </a:cubicBezTo>
                  <a:cubicBezTo>
                    <a:pt x="967575" y="169904"/>
                    <a:pt x="970192" y="168035"/>
                    <a:pt x="972434" y="166540"/>
                  </a:cubicBezTo>
                  <a:cubicBezTo>
                    <a:pt x="989251" y="154581"/>
                    <a:pt x="1004574" y="155328"/>
                    <a:pt x="1014665" y="168409"/>
                  </a:cubicBezTo>
                  <a:cubicBezTo>
                    <a:pt x="1024755" y="181489"/>
                    <a:pt x="1021392" y="196438"/>
                    <a:pt x="1004948" y="209145"/>
                  </a:cubicBezTo>
                  <a:cubicBezTo>
                    <a:pt x="886851" y="301829"/>
                    <a:pt x="769875" y="395634"/>
                    <a:pt x="650656" y="486823"/>
                  </a:cubicBezTo>
                  <a:cubicBezTo>
                    <a:pt x="611415" y="517095"/>
                    <a:pt x="567315" y="540640"/>
                    <a:pt x="526579" y="569043"/>
                  </a:cubicBezTo>
                  <a:cubicBezTo>
                    <a:pt x="450339" y="622486"/>
                    <a:pt x="377089" y="680039"/>
                    <a:pt x="318414" y="752916"/>
                  </a:cubicBezTo>
                  <a:cubicBezTo>
                    <a:pt x="295991" y="780945"/>
                    <a:pt x="276557" y="812338"/>
                    <a:pt x="260861" y="844478"/>
                  </a:cubicBezTo>
                  <a:cubicBezTo>
                    <a:pt x="251144" y="864660"/>
                    <a:pt x="246285" y="889699"/>
                    <a:pt x="247406" y="912123"/>
                  </a:cubicBezTo>
                  <a:cubicBezTo>
                    <a:pt x="254881" y="1051522"/>
                    <a:pt x="264224" y="1190922"/>
                    <a:pt x="273941" y="1329948"/>
                  </a:cubicBezTo>
                  <a:cubicBezTo>
                    <a:pt x="282163" y="1446924"/>
                    <a:pt x="292253" y="1563900"/>
                    <a:pt x="301596" y="1680503"/>
                  </a:cubicBezTo>
                  <a:cubicBezTo>
                    <a:pt x="312808" y="1816539"/>
                    <a:pt x="324394" y="1952949"/>
                    <a:pt x="335979" y="2088985"/>
                  </a:cubicBezTo>
                  <a:cubicBezTo>
                    <a:pt x="339717" y="2132337"/>
                    <a:pt x="343454" y="2176063"/>
                    <a:pt x="347191" y="2221657"/>
                  </a:cubicBezTo>
                  <a:cubicBezTo>
                    <a:pt x="304960" y="2229506"/>
                    <a:pt x="263850" y="2238849"/>
                    <a:pt x="221993" y="2244455"/>
                  </a:cubicBezTo>
                  <a:cubicBezTo>
                    <a:pt x="159955" y="2253050"/>
                    <a:pt x="97916" y="2259030"/>
                    <a:pt x="35504" y="2266504"/>
                  </a:cubicBezTo>
                  <a:cubicBezTo>
                    <a:pt x="31767" y="2266878"/>
                    <a:pt x="27656" y="2267999"/>
                    <a:pt x="23918" y="2269120"/>
                  </a:cubicBezTo>
                  <a:cubicBezTo>
                    <a:pt x="16444" y="2270241"/>
                    <a:pt x="8596" y="2270241"/>
                    <a:pt x="374" y="22702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C2D8109-4C15-457C-BA7E-0D0E3BFEFD65}"/>
                </a:ext>
              </a:extLst>
            </p:cNvPr>
            <p:cNvSpPr/>
            <p:nvPr/>
          </p:nvSpPr>
          <p:spPr>
            <a:xfrm>
              <a:off x="3619628" y="4584692"/>
              <a:ext cx="1016533" cy="2272251"/>
            </a:xfrm>
            <a:custGeom>
              <a:avLst/>
              <a:gdLst>
                <a:gd name="connsiteX0" fmla="*/ 1013738 w 1016533"/>
                <a:gd name="connsiteY0" fmla="*/ 2272560 h 2272251"/>
                <a:gd name="connsiteX1" fmla="*/ 931145 w 1016533"/>
                <a:gd name="connsiteY1" fmla="*/ 2263965 h 2272251"/>
                <a:gd name="connsiteX2" fmla="*/ 674395 w 1016533"/>
                <a:gd name="connsiteY2" fmla="*/ 2220239 h 2272251"/>
                <a:gd name="connsiteX3" fmla="*/ 674395 w 1016533"/>
                <a:gd name="connsiteY3" fmla="*/ 2205664 h 2272251"/>
                <a:gd name="connsiteX4" fmla="*/ 720364 w 1016533"/>
                <a:gd name="connsiteY4" fmla="*/ 1663761 h 2272251"/>
                <a:gd name="connsiteX5" fmla="*/ 757736 w 1016533"/>
                <a:gd name="connsiteY5" fmla="*/ 1182403 h 2272251"/>
                <a:gd name="connsiteX6" fmla="*/ 773433 w 1016533"/>
                <a:gd name="connsiteY6" fmla="*/ 932380 h 2272251"/>
                <a:gd name="connsiteX7" fmla="*/ 738676 w 1016533"/>
                <a:gd name="connsiteY7" fmla="*/ 805314 h 2272251"/>
                <a:gd name="connsiteX8" fmla="*/ 617215 w 1016533"/>
                <a:gd name="connsiteY8" fmla="*/ 668904 h 2272251"/>
                <a:gd name="connsiteX9" fmla="*/ 398960 w 1016533"/>
                <a:gd name="connsiteY9" fmla="*/ 508202 h 2272251"/>
                <a:gd name="connsiteX10" fmla="*/ 311134 w 1016533"/>
                <a:gd name="connsiteY10" fmla="*/ 443921 h 2272251"/>
                <a:gd name="connsiteX11" fmla="*/ 18133 w 1016533"/>
                <a:gd name="connsiteY11" fmla="*/ 213706 h 2272251"/>
                <a:gd name="connsiteX12" fmla="*/ 8790 w 1016533"/>
                <a:gd name="connsiteY12" fmla="*/ 206232 h 2272251"/>
                <a:gd name="connsiteX13" fmla="*/ 5426 w 1016533"/>
                <a:gd name="connsiteY13" fmla="*/ 171101 h 2272251"/>
                <a:gd name="connsiteX14" fmla="*/ 41304 w 1016533"/>
                <a:gd name="connsiteY14" fmla="*/ 164748 h 2272251"/>
                <a:gd name="connsiteX15" fmla="*/ 87272 w 1016533"/>
                <a:gd name="connsiteY15" fmla="*/ 198010 h 2272251"/>
                <a:gd name="connsiteX16" fmla="*/ 290953 w 1016533"/>
                <a:gd name="connsiteY16" fmla="*/ 346005 h 2272251"/>
                <a:gd name="connsiteX17" fmla="*/ 444928 w 1016533"/>
                <a:gd name="connsiteY17" fmla="*/ 404680 h 2272251"/>
                <a:gd name="connsiteX18" fmla="*/ 553308 w 1016533"/>
                <a:gd name="connsiteY18" fmla="*/ 414023 h 2272251"/>
                <a:gd name="connsiteX19" fmla="*/ 794361 w 1016533"/>
                <a:gd name="connsiteY19" fmla="*/ 357964 h 2272251"/>
                <a:gd name="connsiteX20" fmla="*/ 821643 w 1016533"/>
                <a:gd name="connsiteY20" fmla="*/ 325076 h 2272251"/>
                <a:gd name="connsiteX21" fmla="*/ 894893 w 1016533"/>
                <a:gd name="connsiteY21" fmla="*/ 75054 h 2272251"/>
                <a:gd name="connsiteX22" fmla="*/ 925165 w 1016533"/>
                <a:gd name="connsiteY22" fmla="*/ 15632 h 2272251"/>
                <a:gd name="connsiteX23" fmla="*/ 949831 w 1016533"/>
                <a:gd name="connsiteY23" fmla="*/ 683 h 2272251"/>
                <a:gd name="connsiteX24" fmla="*/ 974871 w 1016533"/>
                <a:gd name="connsiteY24" fmla="*/ 30954 h 2272251"/>
                <a:gd name="connsiteX25" fmla="*/ 967396 w 1016533"/>
                <a:gd name="connsiteY25" fmla="*/ 196141 h 2272251"/>
                <a:gd name="connsiteX26" fmla="*/ 947962 w 1016533"/>
                <a:gd name="connsiteY26" fmla="*/ 400943 h 2272251"/>
                <a:gd name="connsiteX27" fmla="*/ 974123 w 1016533"/>
                <a:gd name="connsiteY27" fmla="*/ 494374 h 2272251"/>
                <a:gd name="connsiteX28" fmla="*/ 998042 w 1016533"/>
                <a:gd name="connsiteY28" fmla="*/ 524646 h 2272251"/>
                <a:gd name="connsiteX29" fmla="*/ 1020091 w 1016533"/>
                <a:gd name="connsiteY29" fmla="*/ 582200 h 2272251"/>
                <a:gd name="connsiteX30" fmla="*/ 1019718 w 1016533"/>
                <a:gd name="connsiteY30" fmla="*/ 2252005 h 2272251"/>
                <a:gd name="connsiteX31" fmla="*/ 1019718 w 1016533"/>
                <a:gd name="connsiteY31" fmla="*/ 2271439 h 2272251"/>
                <a:gd name="connsiteX32" fmla="*/ 1013738 w 1016533"/>
                <a:gd name="connsiteY32" fmla="*/ 2272560 h 227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6533" h="2272251">
                  <a:moveTo>
                    <a:pt x="1013738" y="2272560"/>
                  </a:moveTo>
                  <a:cubicBezTo>
                    <a:pt x="986082" y="2269571"/>
                    <a:pt x="958427" y="2266954"/>
                    <a:pt x="931145" y="2263965"/>
                  </a:cubicBezTo>
                  <a:cubicBezTo>
                    <a:pt x="845188" y="2254995"/>
                    <a:pt x="759978" y="2240794"/>
                    <a:pt x="674395" y="2220239"/>
                  </a:cubicBezTo>
                  <a:cubicBezTo>
                    <a:pt x="674395" y="2215380"/>
                    <a:pt x="674021" y="2210522"/>
                    <a:pt x="674395" y="2205664"/>
                  </a:cubicBezTo>
                  <a:cubicBezTo>
                    <a:pt x="689718" y="2025154"/>
                    <a:pt x="705415" y="1844271"/>
                    <a:pt x="720364" y="1663761"/>
                  </a:cubicBezTo>
                  <a:cubicBezTo>
                    <a:pt x="733444" y="1503433"/>
                    <a:pt x="745777" y="1342731"/>
                    <a:pt x="757736" y="1182403"/>
                  </a:cubicBezTo>
                  <a:cubicBezTo>
                    <a:pt x="763716" y="1099062"/>
                    <a:pt x="767453" y="1015721"/>
                    <a:pt x="773433" y="932380"/>
                  </a:cubicBezTo>
                  <a:cubicBezTo>
                    <a:pt x="776796" y="885665"/>
                    <a:pt x="763342" y="844181"/>
                    <a:pt x="738676" y="805314"/>
                  </a:cubicBezTo>
                  <a:cubicBezTo>
                    <a:pt x="705788" y="752992"/>
                    <a:pt x="662810" y="709640"/>
                    <a:pt x="617215" y="668904"/>
                  </a:cubicBezTo>
                  <a:cubicBezTo>
                    <a:pt x="549197" y="608734"/>
                    <a:pt x="475200" y="557160"/>
                    <a:pt x="398960" y="508202"/>
                  </a:cubicBezTo>
                  <a:cubicBezTo>
                    <a:pt x="368688" y="488768"/>
                    <a:pt x="339911" y="466345"/>
                    <a:pt x="311134" y="443921"/>
                  </a:cubicBezTo>
                  <a:cubicBezTo>
                    <a:pt x="213218" y="367307"/>
                    <a:pt x="115676" y="290320"/>
                    <a:pt x="18133" y="213706"/>
                  </a:cubicBezTo>
                  <a:cubicBezTo>
                    <a:pt x="15143" y="211090"/>
                    <a:pt x="11780" y="208848"/>
                    <a:pt x="8790" y="206232"/>
                  </a:cubicBezTo>
                  <a:cubicBezTo>
                    <a:pt x="-1674" y="196141"/>
                    <a:pt x="-2795" y="181939"/>
                    <a:pt x="5426" y="171101"/>
                  </a:cubicBezTo>
                  <a:cubicBezTo>
                    <a:pt x="13648" y="159890"/>
                    <a:pt x="28971" y="156526"/>
                    <a:pt x="41304" y="164748"/>
                  </a:cubicBezTo>
                  <a:cubicBezTo>
                    <a:pt x="57001" y="175212"/>
                    <a:pt x="71950" y="187172"/>
                    <a:pt x="87272" y="198010"/>
                  </a:cubicBezTo>
                  <a:cubicBezTo>
                    <a:pt x="155290" y="247341"/>
                    <a:pt x="224056" y="295178"/>
                    <a:pt x="290953" y="346005"/>
                  </a:cubicBezTo>
                  <a:cubicBezTo>
                    <a:pt x="336921" y="381135"/>
                    <a:pt x="388869" y="397953"/>
                    <a:pt x="444928" y="404680"/>
                  </a:cubicBezTo>
                  <a:cubicBezTo>
                    <a:pt x="480805" y="409165"/>
                    <a:pt x="517057" y="411781"/>
                    <a:pt x="553308" y="414023"/>
                  </a:cubicBezTo>
                  <a:cubicBezTo>
                    <a:pt x="639265" y="420003"/>
                    <a:pt x="717747" y="392347"/>
                    <a:pt x="794361" y="357964"/>
                  </a:cubicBezTo>
                  <a:cubicBezTo>
                    <a:pt x="809684" y="351237"/>
                    <a:pt x="817158" y="341894"/>
                    <a:pt x="821643" y="325076"/>
                  </a:cubicBezTo>
                  <a:cubicBezTo>
                    <a:pt x="844814" y="241362"/>
                    <a:pt x="869106" y="158021"/>
                    <a:pt x="894893" y="75054"/>
                  </a:cubicBezTo>
                  <a:cubicBezTo>
                    <a:pt x="901247" y="54125"/>
                    <a:pt x="913953" y="34692"/>
                    <a:pt x="925165" y="15632"/>
                  </a:cubicBezTo>
                  <a:cubicBezTo>
                    <a:pt x="930023" y="7036"/>
                    <a:pt x="937124" y="-2681"/>
                    <a:pt x="949831" y="683"/>
                  </a:cubicBezTo>
                  <a:cubicBezTo>
                    <a:pt x="965901" y="4794"/>
                    <a:pt x="975244" y="14884"/>
                    <a:pt x="974871" y="30954"/>
                  </a:cubicBezTo>
                  <a:cubicBezTo>
                    <a:pt x="973002" y="85892"/>
                    <a:pt x="971133" y="141203"/>
                    <a:pt x="967396" y="196141"/>
                  </a:cubicBezTo>
                  <a:cubicBezTo>
                    <a:pt x="962164" y="264533"/>
                    <a:pt x="955811" y="332925"/>
                    <a:pt x="947962" y="400943"/>
                  </a:cubicBezTo>
                  <a:cubicBezTo>
                    <a:pt x="943851" y="436447"/>
                    <a:pt x="953942" y="466718"/>
                    <a:pt x="974123" y="494374"/>
                  </a:cubicBezTo>
                  <a:cubicBezTo>
                    <a:pt x="981598" y="504838"/>
                    <a:pt x="989072" y="515676"/>
                    <a:pt x="998042" y="524646"/>
                  </a:cubicBezTo>
                  <a:cubicBezTo>
                    <a:pt x="1014485" y="540716"/>
                    <a:pt x="1020091" y="559402"/>
                    <a:pt x="1020091" y="582200"/>
                  </a:cubicBezTo>
                  <a:cubicBezTo>
                    <a:pt x="1019718" y="1138677"/>
                    <a:pt x="1019718" y="1695528"/>
                    <a:pt x="1019718" y="2252005"/>
                  </a:cubicBezTo>
                  <a:cubicBezTo>
                    <a:pt x="1019718" y="2258359"/>
                    <a:pt x="1019718" y="2265086"/>
                    <a:pt x="1019718" y="2271439"/>
                  </a:cubicBezTo>
                  <a:cubicBezTo>
                    <a:pt x="1017849" y="2272560"/>
                    <a:pt x="1015607" y="2272560"/>
                    <a:pt x="1013738" y="227256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402E1-93A3-4E5D-869C-0ABA3AA6D0B0}"/>
                </a:ext>
              </a:extLst>
            </p:cNvPr>
            <p:cNvSpPr/>
            <p:nvPr/>
          </p:nvSpPr>
          <p:spPr>
            <a:xfrm>
              <a:off x="6189559" y="4695285"/>
              <a:ext cx="250396" cy="115855"/>
            </a:xfrm>
            <a:custGeom>
              <a:avLst/>
              <a:gdLst>
                <a:gd name="connsiteX0" fmla="*/ 250770 w 250396"/>
                <a:gd name="connsiteY0" fmla="*/ 80316 h 115854"/>
                <a:gd name="connsiteX1" fmla="*/ 153975 w 250396"/>
                <a:gd name="connsiteY1" fmla="*/ 108346 h 115854"/>
                <a:gd name="connsiteX2" fmla="*/ 117350 w 250396"/>
                <a:gd name="connsiteY2" fmla="*/ 115073 h 115854"/>
                <a:gd name="connsiteX3" fmla="*/ 0 w 250396"/>
                <a:gd name="connsiteY3" fmla="*/ 59388 h 115854"/>
                <a:gd name="connsiteX4" fmla="*/ 173035 w 250396"/>
                <a:gd name="connsiteY4" fmla="*/ 71721 h 115854"/>
                <a:gd name="connsiteX5" fmla="*/ 173782 w 250396"/>
                <a:gd name="connsiteY5" fmla="*/ 66489 h 115854"/>
                <a:gd name="connsiteX6" fmla="*/ 1869 w 250396"/>
                <a:gd name="connsiteY6" fmla="*/ 32480 h 115854"/>
                <a:gd name="connsiteX7" fmla="*/ 118471 w 250396"/>
                <a:gd name="connsiteY7" fmla="*/ 5198 h 115854"/>
                <a:gd name="connsiteX8" fmla="*/ 234700 w 250396"/>
                <a:gd name="connsiteY8" fmla="*/ 67610 h 115854"/>
                <a:gd name="connsiteX9" fmla="*/ 250770 w 250396"/>
                <a:gd name="connsiteY9" fmla="*/ 77700 h 115854"/>
                <a:gd name="connsiteX10" fmla="*/ 250770 w 250396"/>
                <a:gd name="connsiteY10" fmla="*/ 80316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396" h="115854">
                  <a:moveTo>
                    <a:pt x="250770" y="80316"/>
                  </a:moveTo>
                  <a:cubicBezTo>
                    <a:pt x="218629" y="89660"/>
                    <a:pt x="186489" y="99377"/>
                    <a:pt x="153975" y="108346"/>
                  </a:cubicBezTo>
                  <a:cubicBezTo>
                    <a:pt x="142016" y="111710"/>
                    <a:pt x="129683" y="113204"/>
                    <a:pt x="117350" y="115073"/>
                  </a:cubicBezTo>
                  <a:cubicBezTo>
                    <a:pt x="70261" y="121053"/>
                    <a:pt x="25787" y="99377"/>
                    <a:pt x="0" y="59388"/>
                  </a:cubicBezTo>
                  <a:cubicBezTo>
                    <a:pt x="57180" y="63499"/>
                    <a:pt x="115108" y="67610"/>
                    <a:pt x="173035" y="71721"/>
                  </a:cubicBezTo>
                  <a:cubicBezTo>
                    <a:pt x="173409" y="69852"/>
                    <a:pt x="173409" y="68357"/>
                    <a:pt x="173782" y="66489"/>
                  </a:cubicBezTo>
                  <a:cubicBezTo>
                    <a:pt x="116976" y="55277"/>
                    <a:pt x="60170" y="44065"/>
                    <a:pt x="1869" y="32480"/>
                  </a:cubicBezTo>
                  <a:cubicBezTo>
                    <a:pt x="37373" y="7814"/>
                    <a:pt x="73998" y="-9004"/>
                    <a:pt x="118471" y="5198"/>
                  </a:cubicBezTo>
                  <a:cubicBezTo>
                    <a:pt x="161076" y="19026"/>
                    <a:pt x="198075" y="43318"/>
                    <a:pt x="234700" y="67610"/>
                  </a:cubicBezTo>
                  <a:cubicBezTo>
                    <a:pt x="239932" y="70973"/>
                    <a:pt x="245538" y="74337"/>
                    <a:pt x="250770" y="77700"/>
                  </a:cubicBezTo>
                  <a:cubicBezTo>
                    <a:pt x="250770" y="78448"/>
                    <a:pt x="250770" y="79569"/>
                    <a:pt x="250770" y="80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BC036F-E18E-4248-AC9B-2E8ED689BA99}"/>
                </a:ext>
              </a:extLst>
            </p:cNvPr>
            <p:cNvSpPr/>
            <p:nvPr/>
          </p:nvSpPr>
          <p:spPr>
            <a:xfrm>
              <a:off x="4368385" y="3916032"/>
              <a:ext cx="261608" cy="601698"/>
            </a:xfrm>
            <a:custGeom>
              <a:avLst/>
              <a:gdLst>
                <a:gd name="connsiteX0" fmla="*/ 133056 w 261607"/>
                <a:gd name="connsiteY0" fmla="*/ 0 h 601698"/>
                <a:gd name="connsiteX1" fmla="*/ 185377 w 261607"/>
                <a:gd name="connsiteY1" fmla="*/ 109502 h 601698"/>
                <a:gd name="connsiteX2" fmla="*/ 257880 w 261607"/>
                <a:gd name="connsiteY2" fmla="*/ 315424 h 601698"/>
                <a:gd name="connsiteX3" fmla="*/ 225740 w 261607"/>
                <a:gd name="connsiteY3" fmla="*/ 515741 h 601698"/>
                <a:gd name="connsiteX4" fmla="*/ 160711 w 261607"/>
                <a:gd name="connsiteY4" fmla="*/ 603193 h 601698"/>
                <a:gd name="connsiteX5" fmla="*/ 132682 w 261607"/>
                <a:gd name="connsiteY5" fmla="*/ 169298 h 601698"/>
                <a:gd name="connsiteX6" fmla="*/ 107642 w 261607"/>
                <a:gd name="connsiteY6" fmla="*/ 604314 h 601698"/>
                <a:gd name="connsiteX7" fmla="*/ 97925 w 261607"/>
                <a:gd name="connsiteY7" fmla="*/ 595719 h 601698"/>
                <a:gd name="connsiteX8" fmla="*/ 4494 w 261607"/>
                <a:gd name="connsiteY8" fmla="*/ 425673 h 601698"/>
                <a:gd name="connsiteX9" fmla="*/ 11221 w 261607"/>
                <a:gd name="connsiteY9" fmla="*/ 300475 h 601698"/>
                <a:gd name="connsiteX10" fmla="*/ 133056 w 261607"/>
                <a:gd name="connsiteY10" fmla="*/ 0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607" h="601698">
                  <a:moveTo>
                    <a:pt x="133056" y="0"/>
                  </a:moveTo>
                  <a:cubicBezTo>
                    <a:pt x="151742" y="38867"/>
                    <a:pt x="169307" y="73998"/>
                    <a:pt x="185377" y="109502"/>
                  </a:cubicBezTo>
                  <a:cubicBezTo>
                    <a:pt x="215275" y="176025"/>
                    <a:pt x="241436" y="244043"/>
                    <a:pt x="257880" y="315424"/>
                  </a:cubicBezTo>
                  <a:cubicBezTo>
                    <a:pt x="274324" y="386806"/>
                    <a:pt x="263486" y="453703"/>
                    <a:pt x="225740" y="515741"/>
                  </a:cubicBezTo>
                  <a:cubicBezTo>
                    <a:pt x="207053" y="546387"/>
                    <a:pt x="184256" y="574790"/>
                    <a:pt x="160711" y="603193"/>
                  </a:cubicBezTo>
                  <a:cubicBezTo>
                    <a:pt x="162954" y="457066"/>
                    <a:pt x="147631" y="313182"/>
                    <a:pt x="132682" y="169298"/>
                  </a:cubicBezTo>
                  <a:cubicBezTo>
                    <a:pt x="118107" y="313182"/>
                    <a:pt x="102036" y="456693"/>
                    <a:pt x="107642" y="604314"/>
                  </a:cubicBezTo>
                  <a:cubicBezTo>
                    <a:pt x="103158" y="600203"/>
                    <a:pt x="100168" y="598335"/>
                    <a:pt x="97925" y="595719"/>
                  </a:cubicBezTo>
                  <a:cubicBezTo>
                    <a:pt x="53826" y="546013"/>
                    <a:pt x="18322" y="491823"/>
                    <a:pt x="4494" y="425673"/>
                  </a:cubicBezTo>
                  <a:cubicBezTo>
                    <a:pt x="-4475" y="383069"/>
                    <a:pt x="1131" y="341585"/>
                    <a:pt x="11221" y="300475"/>
                  </a:cubicBezTo>
                  <a:cubicBezTo>
                    <a:pt x="37008" y="195832"/>
                    <a:pt x="82229" y="99411"/>
                    <a:pt x="133056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03CD3A-56B3-48AA-A7C4-36BC70C02BCF}"/>
                </a:ext>
              </a:extLst>
            </p:cNvPr>
            <p:cNvSpPr/>
            <p:nvPr/>
          </p:nvSpPr>
          <p:spPr>
            <a:xfrm>
              <a:off x="4838669" y="3917901"/>
              <a:ext cx="261608" cy="601698"/>
            </a:xfrm>
            <a:custGeom>
              <a:avLst/>
              <a:gdLst>
                <a:gd name="connsiteX0" fmla="*/ 157959 w 261607"/>
                <a:gd name="connsiteY0" fmla="*/ 600203 h 601698"/>
                <a:gd name="connsiteX1" fmla="*/ 132919 w 261607"/>
                <a:gd name="connsiteY1" fmla="*/ 167803 h 601698"/>
                <a:gd name="connsiteX2" fmla="*/ 107879 w 261607"/>
                <a:gd name="connsiteY2" fmla="*/ 599830 h 601698"/>
                <a:gd name="connsiteX3" fmla="*/ 104890 w 261607"/>
                <a:gd name="connsiteY3" fmla="*/ 600203 h 601698"/>
                <a:gd name="connsiteX4" fmla="*/ 2862 w 261607"/>
                <a:gd name="connsiteY4" fmla="*/ 413714 h 601698"/>
                <a:gd name="connsiteX5" fmla="*/ 13327 w 261607"/>
                <a:gd name="connsiteY5" fmla="*/ 290011 h 601698"/>
                <a:gd name="connsiteX6" fmla="*/ 128808 w 261607"/>
                <a:gd name="connsiteY6" fmla="*/ 6727 h 601698"/>
                <a:gd name="connsiteX7" fmla="*/ 134040 w 261607"/>
                <a:gd name="connsiteY7" fmla="*/ 0 h 601698"/>
                <a:gd name="connsiteX8" fmla="*/ 189351 w 261607"/>
                <a:gd name="connsiteY8" fmla="*/ 116976 h 601698"/>
                <a:gd name="connsiteX9" fmla="*/ 259612 w 261607"/>
                <a:gd name="connsiteY9" fmla="*/ 325141 h 601698"/>
                <a:gd name="connsiteX10" fmla="*/ 228219 w 261607"/>
                <a:gd name="connsiteY10" fmla="*/ 508640 h 601698"/>
                <a:gd name="connsiteX11" fmla="*/ 163564 w 261607"/>
                <a:gd name="connsiteY11" fmla="*/ 602819 h 601698"/>
                <a:gd name="connsiteX12" fmla="*/ 157959 w 261607"/>
                <a:gd name="connsiteY12" fmla="*/ 600203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7959" y="600203"/>
                  </a:moveTo>
                  <a:cubicBezTo>
                    <a:pt x="163191" y="455198"/>
                    <a:pt x="147494" y="311687"/>
                    <a:pt x="132919" y="167803"/>
                  </a:cubicBezTo>
                  <a:cubicBezTo>
                    <a:pt x="117970" y="311313"/>
                    <a:pt x="102273" y="454824"/>
                    <a:pt x="107879" y="599830"/>
                  </a:cubicBezTo>
                  <a:cubicBezTo>
                    <a:pt x="106384" y="600203"/>
                    <a:pt x="105263" y="600577"/>
                    <a:pt x="104890" y="600203"/>
                  </a:cubicBezTo>
                  <a:cubicBezTo>
                    <a:pt x="54437" y="547134"/>
                    <a:pt x="15569" y="487712"/>
                    <a:pt x="2862" y="413714"/>
                  </a:cubicBezTo>
                  <a:cubicBezTo>
                    <a:pt x="-4238" y="371483"/>
                    <a:pt x="2862" y="330373"/>
                    <a:pt x="13327" y="290011"/>
                  </a:cubicBezTo>
                  <a:cubicBezTo>
                    <a:pt x="39488" y="190600"/>
                    <a:pt x="81718" y="97542"/>
                    <a:pt x="128808" y="6727"/>
                  </a:cubicBezTo>
                  <a:cubicBezTo>
                    <a:pt x="129555" y="5232"/>
                    <a:pt x="131050" y="3737"/>
                    <a:pt x="134040" y="0"/>
                  </a:cubicBezTo>
                  <a:cubicBezTo>
                    <a:pt x="153100" y="39989"/>
                    <a:pt x="171786" y="78109"/>
                    <a:pt x="189351" y="116976"/>
                  </a:cubicBezTo>
                  <a:cubicBezTo>
                    <a:pt x="219249" y="184247"/>
                    <a:pt x="245037" y="252638"/>
                    <a:pt x="259612" y="325141"/>
                  </a:cubicBezTo>
                  <a:cubicBezTo>
                    <a:pt x="272692" y="390543"/>
                    <a:pt x="261854" y="451834"/>
                    <a:pt x="228219" y="508640"/>
                  </a:cubicBezTo>
                  <a:cubicBezTo>
                    <a:pt x="208785" y="541528"/>
                    <a:pt x="185240" y="571426"/>
                    <a:pt x="163564" y="602819"/>
                  </a:cubicBezTo>
                  <a:cubicBezTo>
                    <a:pt x="161696" y="602072"/>
                    <a:pt x="159827" y="600951"/>
                    <a:pt x="157959" y="60020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CCFDF6-2CD5-4DB7-9942-C0E61067BB44}"/>
                </a:ext>
              </a:extLst>
            </p:cNvPr>
            <p:cNvSpPr/>
            <p:nvPr/>
          </p:nvSpPr>
          <p:spPr>
            <a:xfrm>
              <a:off x="3042416" y="4293869"/>
              <a:ext cx="504529" cy="373726"/>
            </a:xfrm>
            <a:custGeom>
              <a:avLst/>
              <a:gdLst>
                <a:gd name="connsiteX0" fmla="*/ 2242 w 504529"/>
                <a:gd name="connsiteY0" fmla="*/ 0 h 373725"/>
                <a:gd name="connsiteX1" fmla="*/ 117724 w 504529"/>
                <a:gd name="connsiteY1" fmla="*/ 19808 h 373725"/>
                <a:gd name="connsiteX2" fmla="*/ 312808 w 504529"/>
                <a:gd name="connsiteY2" fmla="*/ 72876 h 373725"/>
                <a:gd name="connsiteX3" fmla="*/ 487338 w 504529"/>
                <a:gd name="connsiteY3" fmla="*/ 255628 h 373725"/>
                <a:gd name="connsiteX4" fmla="*/ 506024 w 504529"/>
                <a:gd name="connsiteY4" fmla="*/ 324768 h 373725"/>
                <a:gd name="connsiteX5" fmla="*/ 138652 w 504529"/>
                <a:gd name="connsiteY5" fmla="*/ 96421 h 373725"/>
                <a:gd name="connsiteX6" fmla="*/ 136410 w 504529"/>
                <a:gd name="connsiteY6" fmla="*/ 99411 h 373725"/>
                <a:gd name="connsiteX7" fmla="*/ 245538 w 504529"/>
                <a:gd name="connsiteY7" fmla="*/ 191721 h 373725"/>
                <a:gd name="connsiteX8" fmla="*/ 359150 w 504529"/>
                <a:gd name="connsiteY8" fmla="*/ 283284 h 373725"/>
                <a:gd name="connsiteX9" fmla="*/ 476874 w 504529"/>
                <a:gd name="connsiteY9" fmla="*/ 369241 h 373725"/>
                <a:gd name="connsiteX10" fmla="*/ 187610 w 504529"/>
                <a:gd name="connsiteY10" fmla="*/ 287021 h 373725"/>
                <a:gd name="connsiteX11" fmla="*/ 42978 w 504529"/>
                <a:gd name="connsiteY11" fmla="*/ 81472 h 373725"/>
                <a:gd name="connsiteX12" fmla="*/ 0 w 504529"/>
                <a:gd name="connsiteY12" fmla="*/ 4111 h 373725"/>
                <a:gd name="connsiteX13" fmla="*/ 2242 w 504529"/>
                <a:gd name="connsiteY13" fmla="*/ 0 h 37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73725">
                  <a:moveTo>
                    <a:pt x="2242" y="0"/>
                  </a:moveTo>
                  <a:cubicBezTo>
                    <a:pt x="40736" y="6353"/>
                    <a:pt x="79604" y="12333"/>
                    <a:pt x="117724" y="19808"/>
                  </a:cubicBezTo>
                  <a:cubicBezTo>
                    <a:pt x="184247" y="32140"/>
                    <a:pt x="249275" y="49706"/>
                    <a:pt x="312808" y="72876"/>
                  </a:cubicBezTo>
                  <a:cubicBezTo>
                    <a:pt x="401381" y="105391"/>
                    <a:pt x="457440" y="168177"/>
                    <a:pt x="487338" y="255628"/>
                  </a:cubicBezTo>
                  <a:cubicBezTo>
                    <a:pt x="494813" y="278052"/>
                    <a:pt x="500792" y="301223"/>
                    <a:pt x="506024" y="324768"/>
                  </a:cubicBezTo>
                  <a:cubicBezTo>
                    <a:pt x="389422" y="238063"/>
                    <a:pt x="263103" y="168550"/>
                    <a:pt x="138652" y="96421"/>
                  </a:cubicBezTo>
                  <a:cubicBezTo>
                    <a:pt x="137905" y="97542"/>
                    <a:pt x="137157" y="98290"/>
                    <a:pt x="136410" y="99411"/>
                  </a:cubicBezTo>
                  <a:cubicBezTo>
                    <a:pt x="172661" y="130430"/>
                    <a:pt x="208539" y="161449"/>
                    <a:pt x="245538" y="191721"/>
                  </a:cubicBezTo>
                  <a:cubicBezTo>
                    <a:pt x="282910" y="222740"/>
                    <a:pt x="320657" y="253760"/>
                    <a:pt x="359150" y="283284"/>
                  </a:cubicBezTo>
                  <a:cubicBezTo>
                    <a:pt x="397270" y="312435"/>
                    <a:pt x="436511" y="339717"/>
                    <a:pt x="476874" y="369241"/>
                  </a:cubicBezTo>
                  <a:cubicBezTo>
                    <a:pt x="367746" y="382321"/>
                    <a:pt x="266840" y="373352"/>
                    <a:pt x="187610" y="287021"/>
                  </a:cubicBezTo>
                  <a:cubicBezTo>
                    <a:pt x="130430" y="224983"/>
                    <a:pt x="85209" y="154349"/>
                    <a:pt x="42978" y="81472"/>
                  </a:cubicBezTo>
                  <a:cubicBezTo>
                    <a:pt x="28029" y="56806"/>
                    <a:pt x="14202" y="30272"/>
                    <a:pt x="0" y="4111"/>
                  </a:cubicBezTo>
                  <a:cubicBezTo>
                    <a:pt x="747" y="2990"/>
                    <a:pt x="1495" y="1495"/>
                    <a:pt x="2242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72988-6840-42B3-8F97-22BF4943580B}"/>
                </a:ext>
              </a:extLst>
            </p:cNvPr>
            <p:cNvSpPr/>
            <p:nvPr/>
          </p:nvSpPr>
          <p:spPr>
            <a:xfrm>
              <a:off x="5924961" y="4295571"/>
              <a:ext cx="504529" cy="369988"/>
            </a:xfrm>
            <a:custGeom>
              <a:avLst/>
              <a:gdLst>
                <a:gd name="connsiteX0" fmla="*/ 366251 w 504529"/>
                <a:gd name="connsiteY0" fmla="*/ 94719 h 369988"/>
                <a:gd name="connsiteX1" fmla="*/ 180509 w 504529"/>
                <a:gd name="connsiteY1" fmla="*/ 204220 h 369988"/>
                <a:gd name="connsiteX2" fmla="*/ 0 w 504529"/>
                <a:gd name="connsiteY2" fmla="*/ 321196 h 369988"/>
                <a:gd name="connsiteX3" fmla="*/ 747 w 504529"/>
                <a:gd name="connsiteY3" fmla="*/ 312227 h 369988"/>
                <a:gd name="connsiteX4" fmla="*/ 26161 w 504529"/>
                <a:gd name="connsiteY4" fmla="*/ 232997 h 369988"/>
                <a:gd name="connsiteX5" fmla="*/ 187237 w 504529"/>
                <a:gd name="connsiteY5" fmla="*/ 73416 h 369988"/>
                <a:gd name="connsiteX6" fmla="*/ 496681 w 504529"/>
                <a:gd name="connsiteY6" fmla="*/ 166 h 369988"/>
                <a:gd name="connsiteX7" fmla="*/ 504530 w 504529"/>
                <a:gd name="connsiteY7" fmla="*/ 166 h 369988"/>
                <a:gd name="connsiteX8" fmla="*/ 502661 w 504529"/>
                <a:gd name="connsiteY8" fmla="*/ 6146 h 369988"/>
                <a:gd name="connsiteX9" fmla="*/ 341585 w 504529"/>
                <a:gd name="connsiteY9" fmla="*/ 259905 h 369988"/>
                <a:gd name="connsiteX10" fmla="*/ 58675 w 504529"/>
                <a:gd name="connsiteY10" fmla="*/ 371276 h 369988"/>
                <a:gd name="connsiteX11" fmla="*/ 26161 w 504529"/>
                <a:gd name="connsiteY11" fmla="*/ 367912 h 369988"/>
                <a:gd name="connsiteX12" fmla="*/ 369241 w 504529"/>
                <a:gd name="connsiteY12" fmla="*/ 98082 h 369988"/>
                <a:gd name="connsiteX13" fmla="*/ 366251 w 504529"/>
                <a:gd name="connsiteY13" fmla="*/ 9471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29" h="369988">
                  <a:moveTo>
                    <a:pt x="366251" y="94719"/>
                  </a:moveTo>
                  <a:cubicBezTo>
                    <a:pt x="304213" y="130970"/>
                    <a:pt x="241800" y="166474"/>
                    <a:pt x="180509" y="204220"/>
                  </a:cubicBezTo>
                  <a:cubicBezTo>
                    <a:pt x="119219" y="241967"/>
                    <a:pt x="59796" y="282329"/>
                    <a:pt x="0" y="321196"/>
                  </a:cubicBezTo>
                  <a:cubicBezTo>
                    <a:pt x="0" y="319701"/>
                    <a:pt x="0" y="315590"/>
                    <a:pt x="747" y="312227"/>
                  </a:cubicBezTo>
                  <a:cubicBezTo>
                    <a:pt x="8970" y="285692"/>
                    <a:pt x="16070" y="258784"/>
                    <a:pt x="26161" y="232997"/>
                  </a:cubicBezTo>
                  <a:cubicBezTo>
                    <a:pt x="56059" y="156383"/>
                    <a:pt x="109502" y="102941"/>
                    <a:pt x="187237" y="73416"/>
                  </a:cubicBezTo>
                  <a:cubicBezTo>
                    <a:pt x="287021" y="34923"/>
                    <a:pt x="391291" y="15115"/>
                    <a:pt x="496681" y="166"/>
                  </a:cubicBezTo>
                  <a:cubicBezTo>
                    <a:pt x="498924" y="-208"/>
                    <a:pt x="501540" y="166"/>
                    <a:pt x="504530" y="166"/>
                  </a:cubicBezTo>
                  <a:cubicBezTo>
                    <a:pt x="503782" y="2782"/>
                    <a:pt x="503782" y="4651"/>
                    <a:pt x="502661" y="6146"/>
                  </a:cubicBezTo>
                  <a:cubicBezTo>
                    <a:pt x="456319" y="95092"/>
                    <a:pt x="403997" y="180676"/>
                    <a:pt x="341585" y="259905"/>
                  </a:cubicBezTo>
                  <a:cubicBezTo>
                    <a:pt x="268335" y="352963"/>
                    <a:pt x="171914" y="382114"/>
                    <a:pt x="58675" y="371276"/>
                  </a:cubicBezTo>
                  <a:cubicBezTo>
                    <a:pt x="48958" y="370528"/>
                    <a:pt x="39241" y="369033"/>
                    <a:pt x="26161" y="367912"/>
                  </a:cubicBezTo>
                  <a:cubicBezTo>
                    <a:pt x="150985" y="287187"/>
                    <a:pt x="258992" y="191140"/>
                    <a:pt x="369241" y="98082"/>
                  </a:cubicBezTo>
                  <a:cubicBezTo>
                    <a:pt x="368120" y="96961"/>
                    <a:pt x="366999" y="95840"/>
                    <a:pt x="366251" y="9471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13C8B6-0C23-4CA8-AC26-BBB602A63E89}"/>
                </a:ext>
              </a:extLst>
            </p:cNvPr>
            <p:cNvSpPr/>
            <p:nvPr/>
          </p:nvSpPr>
          <p:spPr>
            <a:xfrm>
              <a:off x="4485136" y="3248185"/>
              <a:ext cx="261608" cy="601698"/>
            </a:xfrm>
            <a:custGeom>
              <a:avLst/>
              <a:gdLst>
                <a:gd name="connsiteX0" fmla="*/ 154957 w 261607"/>
                <a:gd name="connsiteY0" fmla="*/ 602072 h 601698"/>
                <a:gd name="connsiteX1" fmla="*/ 135897 w 261607"/>
                <a:gd name="connsiteY1" fmla="*/ 168924 h 601698"/>
                <a:gd name="connsiteX2" fmla="*/ 104878 w 261607"/>
                <a:gd name="connsiteY2" fmla="*/ 602819 h 601698"/>
                <a:gd name="connsiteX3" fmla="*/ 89929 w 261607"/>
                <a:gd name="connsiteY3" fmla="*/ 586002 h 601698"/>
                <a:gd name="connsiteX4" fmla="*/ 3225 w 261607"/>
                <a:gd name="connsiteY4" fmla="*/ 417078 h 601698"/>
                <a:gd name="connsiteX5" fmla="*/ 16679 w 261607"/>
                <a:gd name="connsiteY5" fmla="*/ 278799 h 601698"/>
                <a:gd name="connsiteX6" fmla="*/ 134402 w 261607"/>
                <a:gd name="connsiteY6" fmla="*/ 4111 h 601698"/>
                <a:gd name="connsiteX7" fmla="*/ 137766 w 261607"/>
                <a:gd name="connsiteY7" fmla="*/ 0 h 601698"/>
                <a:gd name="connsiteX8" fmla="*/ 140382 w 261607"/>
                <a:gd name="connsiteY8" fmla="*/ 3737 h 601698"/>
                <a:gd name="connsiteX9" fmla="*/ 254742 w 261607"/>
                <a:gd name="connsiteY9" fmla="*/ 297112 h 601698"/>
                <a:gd name="connsiteX10" fmla="*/ 185976 w 261607"/>
                <a:gd name="connsiteY10" fmla="*/ 567315 h 601698"/>
                <a:gd name="connsiteX11" fmla="*/ 160189 w 261607"/>
                <a:gd name="connsiteY11" fmla="*/ 596466 h 601698"/>
                <a:gd name="connsiteX12" fmla="*/ 154957 w 261607"/>
                <a:gd name="connsiteY12" fmla="*/ 602072 h 60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07" h="601698">
                  <a:moveTo>
                    <a:pt x="154957" y="602072"/>
                  </a:moveTo>
                  <a:cubicBezTo>
                    <a:pt x="162805" y="455571"/>
                    <a:pt x="148604" y="312435"/>
                    <a:pt x="135897" y="168924"/>
                  </a:cubicBezTo>
                  <a:cubicBezTo>
                    <a:pt x="119079" y="312061"/>
                    <a:pt x="101141" y="455198"/>
                    <a:pt x="104878" y="602819"/>
                  </a:cubicBezTo>
                  <a:cubicBezTo>
                    <a:pt x="98898" y="596092"/>
                    <a:pt x="94414" y="591234"/>
                    <a:pt x="89929" y="586002"/>
                  </a:cubicBezTo>
                  <a:cubicBezTo>
                    <a:pt x="48072" y="536296"/>
                    <a:pt x="14810" y="482106"/>
                    <a:pt x="3225" y="417078"/>
                  </a:cubicBezTo>
                  <a:cubicBezTo>
                    <a:pt x="-4997" y="369615"/>
                    <a:pt x="3598" y="324020"/>
                    <a:pt x="16679" y="278799"/>
                  </a:cubicBezTo>
                  <a:cubicBezTo>
                    <a:pt x="44708" y="182378"/>
                    <a:pt x="86939" y="92310"/>
                    <a:pt x="134402" y="4111"/>
                  </a:cubicBezTo>
                  <a:cubicBezTo>
                    <a:pt x="135150" y="2990"/>
                    <a:pt x="136271" y="1869"/>
                    <a:pt x="137766" y="0"/>
                  </a:cubicBezTo>
                  <a:cubicBezTo>
                    <a:pt x="138887" y="1495"/>
                    <a:pt x="139634" y="2616"/>
                    <a:pt x="140382" y="3737"/>
                  </a:cubicBezTo>
                  <a:cubicBezTo>
                    <a:pt x="187471" y="98290"/>
                    <a:pt x="228581" y="194711"/>
                    <a:pt x="254742" y="297112"/>
                  </a:cubicBezTo>
                  <a:cubicBezTo>
                    <a:pt x="281276" y="400260"/>
                    <a:pt x="251378" y="488086"/>
                    <a:pt x="185976" y="567315"/>
                  </a:cubicBezTo>
                  <a:cubicBezTo>
                    <a:pt x="177754" y="577406"/>
                    <a:pt x="168785" y="586749"/>
                    <a:pt x="160189" y="596466"/>
                  </a:cubicBezTo>
                  <a:cubicBezTo>
                    <a:pt x="160189" y="598335"/>
                    <a:pt x="158321" y="599456"/>
                    <a:pt x="154957" y="60207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84DB9-2546-4997-9728-D00F65ECFA8D}"/>
                </a:ext>
              </a:extLst>
            </p:cNvPr>
            <p:cNvSpPr/>
            <p:nvPr/>
          </p:nvSpPr>
          <p:spPr>
            <a:xfrm>
              <a:off x="3576079" y="3739634"/>
              <a:ext cx="280294" cy="583012"/>
            </a:xfrm>
            <a:custGeom>
              <a:avLst/>
              <a:gdLst>
                <a:gd name="connsiteX0" fmla="*/ 27300 w 280294"/>
                <a:gd name="connsiteY0" fmla="*/ 0 h 583011"/>
                <a:gd name="connsiteX1" fmla="*/ 158851 w 280294"/>
                <a:gd name="connsiteY1" fmla="*/ 146127 h 583011"/>
                <a:gd name="connsiteX2" fmla="*/ 232849 w 280294"/>
                <a:gd name="connsiteY2" fmla="*/ 247033 h 583011"/>
                <a:gd name="connsiteX3" fmla="*/ 264615 w 280294"/>
                <a:gd name="connsiteY3" fmla="*/ 497429 h 583011"/>
                <a:gd name="connsiteX4" fmla="*/ 238081 w 280294"/>
                <a:gd name="connsiteY4" fmla="*/ 564699 h 583011"/>
                <a:gd name="connsiteX5" fmla="*/ 79247 w 280294"/>
                <a:gd name="connsiteY5" fmla="*/ 162197 h 583011"/>
                <a:gd name="connsiteX6" fmla="*/ 75510 w 280294"/>
                <a:gd name="connsiteY6" fmla="*/ 163318 h 583011"/>
                <a:gd name="connsiteX7" fmla="*/ 108398 w 280294"/>
                <a:gd name="connsiteY7" fmla="*/ 303465 h 583011"/>
                <a:gd name="connsiteX8" fmla="*/ 144276 w 280294"/>
                <a:gd name="connsiteY8" fmla="*/ 443239 h 583011"/>
                <a:gd name="connsiteX9" fmla="*/ 187628 w 280294"/>
                <a:gd name="connsiteY9" fmla="*/ 583012 h 583011"/>
                <a:gd name="connsiteX10" fmla="*/ 15714 w 280294"/>
                <a:gd name="connsiteY10" fmla="*/ 396149 h 583011"/>
                <a:gd name="connsiteX11" fmla="*/ 391 w 280294"/>
                <a:gd name="connsiteY11" fmla="*/ 270951 h 583011"/>
                <a:gd name="connsiteX12" fmla="*/ 22815 w 280294"/>
                <a:gd name="connsiteY12" fmla="*/ 8596 h 583011"/>
                <a:gd name="connsiteX13" fmla="*/ 27300 w 280294"/>
                <a:gd name="connsiteY13" fmla="*/ 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294" h="583011">
                  <a:moveTo>
                    <a:pt x="27300" y="0"/>
                  </a:moveTo>
                  <a:cubicBezTo>
                    <a:pt x="72520" y="50079"/>
                    <a:pt x="116994" y="96795"/>
                    <a:pt x="158851" y="146127"/>
                  </a:cubicBezTo>
                  <a:cubicBezTo>
                    <a:pt x="185759" y="177893"/>
                    <a:pt x="209304" y="212650"/>
                    <a:pt x="232849" y="247033"/>
                  </a:cubicBezTo>
                  <a:cubicBezTo>
                    <a:pt x="286291" y="324768"/>
                    <a:pt x="293018" y="409230"/>
                    <a:pt x="264615" y="497429"/>
                  </a:cubicBezTo>
                  <a:cubicBezTo>
                    <a:pt x="257141" y="520226"/>
                    <a:pt x="248171" y="542649"/>
                    <a:pt x="238081" y="564699"/>
                  </a:cubicBezTo>
                  <a:cubicBezTo>
                    <a:pt x="196224" y="425300"/>
                    <a:pt x="136427" y="294496"/>
                    <a:pt x="79247" y="162197"/>
                  </a:cubicBezTo>
                  <a:cubicBezTo>
                    <a:pt x="78126" y="162571"/>
                    <a:pt x="77005" y="162944"/>
                    <a:pt x="75510" y="163318"/>
                  </a:cubicBezTo>
                  <a:cubicBezTo>
                    <a:pt x="86348" y="210034"/>
                    <a:pt x="96813" y="257123"/>
                    <a:pt x="108398" y="303465"/>
                  </a:cubicBezTo>
                  <a:cubicBezTo>
                    <a:pt x="119984" y="350181"/>
                    <a:pt x="131195" y="396896"/>
                    <a:pt x="144276" y="443239"/>
                  </a:cubicBezTo>
                  <a:cubicBezTo>
                    <a:pt x="157356" y="489954"/>
                    <a:pt x="173053" y="535549"/>
                    <a:pt x="187628" y="583012"/>
                  </a:cubicBezTo>
                  <a:cubicBezTo>
                    <a:pt x="110267" y="538165"/>
                    <a:pt x="40380" y="486217"/>
                    <a:pt x="15714" y="396149"/>
                  </a:cubicBezTo>
                  <a:cubicBezTo>
                    <a:pt x="4502" y="356160"/>
                    <a:pt x="1513" y="312808"/>
                    <a:pt x="391" y="270951"/>
                  </a:cubicBezTo>
                  <a:cubicBezTo>
                    <a:pt x="-2225" y="182752"/>
                    <a:pt x="8613" y="95300"/>
                    <a:pt x="22815" y="8596"/>
                  </a:cubicBezTo>
                  <a:cubicBezTo>
                    <a:pt x="23189" y="7101"/>
                    <a:pt x="24310" y="5980"/>
                    <a:pt x="2730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CBE838-8BBD-47FF-85F1-39520FE2DA5A}"/>
                </a:ext>
              </a:extLst>
            </p:cNvPr>
            <p:cNvSpPr/>
            <p:nvPr/>
          </p:nvSpPr>
          <p:spPr>
            <a:xfrm>
              <a:off x="5615430" y="3741129"/>
              <a:ext cx="280294" cy="583012"/>
            </a:xfrm>
            <a:custGeom>
              <a:avLst/>
              <a:gdLst>
                <a:gd name="connsiteX0" fmla="*/ 257583 w 280294"/>
                <a:gd name="connsiteY0" fmla="*/ 2990 h 583011"/>
                <a:gd name="connsiteX1" fmla="*/ 268795 w 280294"/>
                <a:gd name="connsiteY1" fmla="*/ 83341 h 583011"/>
                <a:gd name="connsiteX2" fmla="*/ 280380 w 280294"/>
                <a:gd name="connsiteY2" fmla="*/ 300475 h 583011"/>
                <a:gd name="connsiteX3" fmla="*/ 129395 w 280294"/>
                <a:gd name="connsiteY3" fmla="*/ 559841 h 583011"/>
                <a:gd name="connsiteX4" fmla="*/ 90901 w 280294"/>
                <a:gd name="connsiteY4" fmla="*/ 583012 h 583011"/>
                <a:gd name="connsiteX5" fmla="*/ 203393 w 280294"/>
                <a:gd name="connsiteY5" fmla="*/ 161449 h 583011"/>
                <a:gd name="connsiteX6" fmla="*/ 44933 w 280294"/>
                <a:gd name="connsiteY6" fmla="*/ 562831 h 583011"/>
                <a:gd name="connsiteX7" fmla="*/ 41570 w 280294"/>
                <a:gd name="connsiteY7" fmla="*/ 561336 h 583011"/>
                <a:gd name="connsiteX8" fmla="*/ 40822 w 280294"/>
                <a:gd name="connsiteY8" fmla="*/ 257123 h 583011"/>
                <a:gd name="connsiteX9" fmla="*/ 228806 w 280294"/>
                <a:gd name="connsiteY9" fmla="*/ 26908 h 583011"/>
                <a:gd name="connsiteX10" fmla="*/ 251603 w 280294"/>
                <a:gd name="connsiteY10" fmla="*/ 0 h 583011"/>
                <a:gd name="connsiteX11" fmla="*/ 257583 w 280294"/>
                <a:gd name="connsiteY11" fmla="*/ 2990 h 58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94" h="583011">
                  <a:moveTo>
                    <a:pt x="257583" y="2990"/>
                  </a:moveTo>
                  <a:cubicBezTo>
                    <a:pt x="261320" y="29898"/>
                    <a:pt x="265431" y="56433"/>
                    <a:pt x="268795" y="83341"/>
                  </a:cubicBezTo>
                  <a:cubicBezTo>
                    <a:pt x="278138" y="155470"/>
                    <a:pt x="281128" y="227599"/>
                    <a:pt x="280380" y="300475"/>
                  </a:cubicBezTo>
                  <a:cubicBezTo>
                    <a:pt x="278885" y="415957"/>
                    <a:pt x="225069" y="499671"/>
                    <a:pt x="129395" y="559841"/>
                  </a:cubicBezTo>
                  <a:cubicBezTo>
                    <a:pt x="117810" y="567315"/>
                    <a:pt x="105477" y="574043"/>
                    <a:pt x="90901" y="583012"/>
                  </a:cubicBezTo>
                  <a:cubicBezTo>
                    <a:pt x="142849" y="444360"/>
                    <a:pt x="172374" y="302718"/>
                    <a:pt x="203393" y="161449"/>
                  </a:cubicBezTo>
                  <a:cubicBezTo>
                    <a:pt x="144344" y="293001"/>
                    <a:pt x="84548" y="423805"/>
                    <a:pt x="44933" y="562831"/>
                  </a:cubicBezTo>
                  <a:cubicBezTo>
                    <a:pt x="43438" y="562083"/>
                    <a:pt x="41943" y="562083"/>
                    <a:pt x="41570" y="561336"/>
                  </a:cubicBezTo>
                  <a:cubicBezTo>
                    <a:pt x="-4772" y="460056"/>
                    <a:pt x="-21964" y="358777"/>
                    <a:pt x="40822" y="257123"/>
                  </a:cubicBezTo>
                  <a:cubicBezTo>
                    <a:pt x="93144" y="171914"/>
                    <a:pt x="159293" y="97916"/>
                    <a:pt x="228806" y="26908"/>
                  </a:cubicBezTo>
                  <a:cubicBezTo>
                    <a:pt x="237028" y="18686"/>
                    <a:pt x="244129" y="8969"/>
                    <a:pt x="251603" y="0"/>
                  </a:cubicBezTo>
                  <a:cubicBezTo>
                    <a:pt x="253846" y="747"/>
                    <a:pt x="255715" y="1869"/>
                    <a:pt x="257583" y="29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FDE3B-4A3D-4CF4-B85D-B1CC8C2ECE93}"/>
                </a:ext>
              </a:extLst>
            </p:cNvPr>
            <p:cNvSpPr/>
            <p:nvPr/>
          </p:nvSpPr>
          <p:spPr>
            <a:xfrm>
              <a:off x="3657195" y="5157519"/>
              <a:ext cx="336353" cy="332616"/>
            </a:xfrm>
            <a:custGeom>
              <a:avLst/>
              <a:gdLst>
                <a:gd name="connsiteX0" fmla="*/ 338222 w 336352"/>
                <a:gd name="connsiteY0" fmla="*/ 34039 h 332615"/>
                <a:gd name="connsiteX1" fmla="*/ 312061 w 336352"/>
                <a:gd name="connsiteY1" fmla="*/ 195862 h 332615"/>
                <a:gd name="connsiteX2" fmla="*/ 248527 w 336352"/>
                <a:gd name="connsiteY2" fmla="*/ 254911 h 332615"/>
                <a:gd name="connsiteX3" fmla="*/ 4858 w 336352"/>
                <a:gd name="connsiteY3" fmla="*/ 336009 h 332615"/>
                <a:gd name="connsiteX4" fmla="*/ 0 w 336352"/>
                <a:gd name="connsiteY4" fmla="*/ 334514 h 332615"/>
                <a:gd name="connsiteX5" fmla="*/ 22050 w 336352"/>
                <a:gd name="connsiteY5" fmla="*/ 248931 h 332615"/>
                <a:gd name="connsiteX6" fmla="*/ 74745 w 336352"/>
                <a:gd name="connsiteY6" fmla="*/ 106915 h 332615"/>
                <a:gd name="connsiteX7" fmla="*/ 230962 w 336352"/>
                <a:gd name="connsiteY7" fmla="*/ 777 h 332615"/>
                <a:gd name="connsiteX8" fmla="*/ 301223 w 336352"/>
                <a:gd name="connsiteY8" fmla="*/ 404 h 332615"/>
                <a:gd name="connsiteX9" fmla="*/ 191721 w 336352"/>
                <a:gd name="connsiteY9" fmla="*/ 120370 h 332615"/>
                <a:gd name="connsiteX10" fmla="*/ 91189 w 336352"/>
                <a:gd name="connsiteY10" fmla="*/ 246315 h 332615"/>
                <a:gd name="connsiteX11" fmla="*/ 338222 w 336352"/>
                <a:gd name="connsiteY11" fmla="*/ 34039 h 3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352" h="332615">
                  <a:moveTo>
                    <a:pt x="338222" y="34039"/>
                  </a:moveTo>
                  <a:cubicBezTo>
                    <a:pt x="342333" y="92340"/>
                    <a:pt x="339717" y="146157"/>
                    <a:pt x="312061" y="195862"/>
                  </a:cubicBezTo>
                  <a:cubicBezTo>
                    <a:pt x="297486" y="222397"/>
                    <a:pt x="274315" y="240709"/>
                    <a:pt x="248527" y="254911"/>
                  </a:cubicBezTo>
                  <a:cubicBezTo>
                    <a:pt x="172288" y="296394"/>
                    <a:pt x="89320" y="318444"/>
                    <a:pt x="4858" y="336009"/>
                  </a:cubicBezTo>
                  <a:cubicBezTo>
                    <a:pt x="4111" y="336009"/>
                    <a:pt x="2990" y="335635"/>
                    <a:pt x="0" y="334514"/>
                  </a:cubicBezTo>
                  <a:cubicBezTo>
                    <a:pt x="7101" y="306111"/>
                    <a:pt x="12707" y="276587"/>
                    <a:pt x="22050" y="248931"/>
                  </a:cubicBezTo>
                  <a:cubicBezTo>
                    <a:pt x="38120" y="201094"/>
                    <a:pt x="54938" y="153257"/>
                    <a:pt x="74745" y="106915"/>
                  </a:cubicBezTo>
                  <a:cubicBezTo>
                    <a:pt x="103522" y="38897"/>
                    <a:pt x="158833" y="6009"/>
                    <a:pt x="230962" y="777"/>
                  </a:cubicBezTo>
                  <a:cubicBezTo>
                    <a:pt x="254507" y="-718"/>
                    <a:pt x="278052" y="404"/>
                    <a:pt x="301223" y="404"/>
                  </a:cubicBezTo>
                  <a:cubicBezTo>
                    <a:pt x="264224" y="40766"/>
                    <a:pt x="226851" y="79633"/>
                    <a:pt x="191721" y="120370"/>
                  </a:cubicBezTo>
                  <a:cubicBezTo>
                    <a:pt x="156591" y="160732"/>
                    <a:pt x="123703" y="203337"/>
                    <a:pt x="91189" y="246315"/>
                  </a:cubicBezTo>
                  <a:cubicBezTo>
                    <a:pt x="177520" y="181287"/>
                    <a:pt x="263103" y="116259"/>
                    <a:pt x="338222" y="3403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16D70F-0FBF-4038-9FA0-37560BD0ACFF}"/>
                </a:ext>
              </a:extLst>
            </p:cNvPr>
            <p:cNvSpPr/>
            <p:nvPr/>
          </p:nvSpPr>
          <p:spPr>
            <a:xfrm>
              <a:off x="5474622" y="5156514"/>
              <a:ext cx="340090" cy="336353"/>
            </a:xfrm>
            <a:custGeom>
              <a:avLst/>
              <a:gdLst>
                <a:gd name="connsiteX0" fmla="*/ 39241 w 340090"/>
                <a:gd name="connsiteY0" fmla="*/ 1409 h 336353"/>
                <a:gd name="connsiteX1" fmla="*/ 182004 w 340090"/>
                <a:gd name="connsiteY1" fmla="*/ 18974 h 336353"/>
                <a:gd name="connsiteX2" fmla="*/ 254133 w 340090"/>
                <a:gd name="connsiteY2" fmla="*/ 85497 h 336353"/>
                <a:gd name="connsiteX3" fmla="*/ 327384 w 340090"/>
                <a:gd name="connsiteY3" fmla="*/ 281703 h 336353"/>
                <a:gd name="connsiteX4" fmla="*/ 340464 w 340090"/>
                <a:gd name="connsiteY4" fmla="*/ 337762 h 336353"/>
                <a:gd name="connsiteX5" fmla="*/ 310192 w 340090"/>
                <a:gd name="connsiteY5" fmla="*/ 331408 h 336353"/>
                <a:gd name="connsiteX6" fmla="*/ 131178 w 340090"/>
                <a:gd name="connsiteY6" fmla="*/ 275723 h 336353"/>
                <a:gd name="connsiteX7" fmla="*/ 0 w 340090"/>
                <a:gd name="connsiteY7" fmla="*/ 81386 h 336353"/>
                <a:gd name="connsiteX8" fmla="*/ 1869 w 340090"/>
                <a:gd name="connsiteY8" fmla="*/ 37660 h 336353"/>
                <a:gd name="connsiteX9" fmla="*/ 247033 w 340090"/>
                <a:gd name="connsiteY9" fmla="*/ 248067 h 336353"/>
                <a:gd name="connsiteX10" fmla="*/ 250022 w 340090"/>
                <a:gd name="connsiteY10" fmla="*/ 245078 h 336353"/>
                <a:gd name="connsiteX11" fmla="*/ 147622 w 340090"/>
                <a:gd name="connsiteY11" fmla="*/ 120253 h 336353"/>
                <a:gd name="connsiteX12" fmla="*/ 39241 w 340090"/>
                <a:gd name="connsiteY12" fmla="*/ 1409 h 3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090" h="336353">
                  <a:moveTo>
                    <a:pt x="39241" y="1409"/>
                  </a:moveTo>
                  <a:cubicBezTo>
                    <a:pt x="87826" y="-1955"/>
                    <a:pt x="136036" y="-460"/>
                    <a:pt x="182004" y="18974"/>
                  </a:cubicBezTo>
                  <a:cubicBezTo>
                    <a:pt x="213771" y="32802"/>
                    <a:pt x="236568" y="55973"/>
                    <a:pt x="254133" y="85497"/>
                  </a:cubicBezTo>
                  <a:cubicBezTo>
                    <a:pt x="290011" y="146788"/>
                    <a:pt x="309819" y="213685"/>
                    <a:pt x="327384" y="281703"/>
                  </a:cubicBezTo>
                  <a:cubicBezTo>
                    <a:pt x="331868" y="299268"/>
                    <a:pt x="335606" y="317207"/>
                    <a:pt x="340464" y="337762"/>
                  </a:cubicBezTo>
                  <a:cubicBezTo>
                    <a:pt x="329252" y="335519"/>
                    <a:pt x="319535" y="333651"/>
                    <a:pt x="310192" y="331408"/>
                  </a:cubicBezTo>
                  <a:cubicBezTo>
                    <a:pt x="248901" y="317580"/>
                    <a:pt x="189853" y="298520"/>
                    <a:pt x="131178" y="275723"/>
                  </a:cubicBezTo>
                  <a:cubicBezTo>
                    <a:pt x="41484" y="240967"/>
                    <a:pt x="374" y="175565"/>
                    <a:pt x="0" y="81386"/>
                  </a:cubicBezTo>
                  <a:cubicBezTo>
                    <a:pt x="0" y="67184"/>
                    <a:pt x="0" y="52609"/>
                    <a:pt x="1869" y="37660"/>
                  </a:cubicBezTo>
                  <a:cubicBezTo>
                    <a:pt x="76988" y="116516"/>
                    <a:pt x="162944" y="181544"/>
                    <a:pt x="247033" y="248067"/>
                  </a:cubicBezTo>
                  <a:cubicBezTo>
                    <a:pt x="248154" y="246946"/>
                    <a:pt x="249275" y="246199"/>
                    <a:pt x="250022" y="245078"/>
                  </a:cubicBezTo>
                  <a:cubicBezTo>
                    <a:pt x="216013" y="203594"/>
                    <a:pt x="182752" y="160989"/>
                    <a:pt x="147622" y="120253"/>
                  </a:cubicBezTo>
                  <a:cubicBezTo>
                    <a:pt x="113239" y="80638"/>
                    <a:pt x="76240" y="41771"/>
                    <a:pt x="39241" y="140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0A2CEC-D606-48AF-97C3-E61EDDCE5EF7}"/>
                </a:ext>
              </a:extLst>
            </p:cNvPr>
            <p:cNvSpPr/>
            <p:nvPr/>
          </p:nvSpPr>
          <p:spPr>
            <a:xfrm>
              <a:off x="3927014" y="3633122"/>
              <a:ext cx="231710" cy="448471"/>
            </a:xfrm>
            <a:custGeom>
              <a:avLst/>
              <a:gdLst>
                <a:gd name="connsiteX0" fmla="*/ 85220 w 231709"/>
                <a:gd name="connsiteY0" fmla="*/ 449966 h 448470"/>
                <a:gd name="connsiteX1" fmla="*/ 10 w 231709"/>
                <a:gd name="connsiteY1" fmla="*/ 281415 h 448470"/>
                <a:gd name="connsiteX2" fmla="*/ 10848 w 231709"/>
                <a:gd name="connsiteY2" fmla="*/ 223114 h 448470"/>
                <a:gd name="connsiteX3" fmla="*/ 131936 w 231709"/>
                <a:gd name="connsiteY3" fmla="*/ 0 h 448470"/>
                <a:gd name="connsiteX4" fmla="*/ 136047 w 231709"/>
                <a:gd name="connsiteY4" fmla="*/ 2242 h 448470"/>
                <a:gd name="connsiteX5" fmla="*/ 230225 w 231709"/>
                <a:gd name="connsiteY5" fmla="*/ 236195 h 448470"/>
                <a:gd name="connsiteX6" fmla="*/ 199954 w 231709"/>
                <a:gd name="connsiteY6" fmla="*/ 380079 h 448470"/>
                <a:gd name="connsiteX7" fmla="*/ 130067 w 231709"/>
                <a:gd name="connsiteY7" fmla="*/ 451087 h 448470"/>
                <a:gd name="connsiteX8" fmla="*/ 126330 w 231709"/>
                <a:gd name="connsiteY8" fmla="*/ 125198 h 448470"/>
                <a:gd name="connsiteX9" fmla="*/ 85220 w 231709"/>
                <a:gd name="connsiteY9" fmla="*/ 449966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709" h="448470">
                  <a:moveTo>
                    <a:pt x="85220" y="449966"/>
                  </a:moveTo>
                  <a:cubicBezTo>
                    <a:pt x="38878" y="399886"/>
                    <a:pt x="-737" y="350181"/>
                    <a:pt x="10" y="281415"/>
                  </a:cubicBezTo>
                  <a:cubicBezTo>
                    <a:pt x="384" y="261982"/>
                    <a:pt x="4495" y="241800"/>
                    <a:pt x="10848" y="223114"/>
                  </a:cubicBezTo>
                  <a:cubicBezTo>
                    <a:pt x="37757" y="141642"/>
                    <a:pt x="83725" y="70260"/>
                    <a:pt x="131936" y="0"/>
                  </a:cubicBezTo>
                  <a:cubicBezTo>
                    <a:pt x="133804" y="1121"/>
                    <a:pt x="135673" y="1495"/>
                    <a:pt x="136047" y="2242"/>
                  </a:cubicBezTo>
                  <a:cubicBezTo>
                    <a:pt x="176035" y="76987"/>
                    <a:pt x="211913" y="152854"/>
                    <a:pt x="230225" y="236195"/>
                  </a:cubicBezTo>
                  <a:cubicBezTo>
                    <a:pt x="241811" y="289264"/>
                    <a:pt x="231347" y="336727"/>
                    <a:pt x="199954" y="380079"/>
                  </a:cubicBezTo>
                  <a:cubicBezTo>
                    <a:pt x="180520" y="406613"/>
                    <a:pt x="158096" y="429784"/>
                    <a:pt x="130067" y="451087"/>
                  </a:cubicBezTo>
                  <a:cubicBezTo>
                    <a:pt x="140158" y="340838"/>
                    <a:pt x="133804" y="232831"/>
                    <a:pt x="126330" y="125198"/>
                  </a:cubicBezTo>
                  <a:cubicBezTo>
                    <a:pt x="106896" y="231336"/>
                    <a:pt x="86341" y="337100"/>
                    <a:pt x="85220" y="4499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9F961A-3FBD-42CE-8AA0-537E4FC327C4}"/>
                </a:ext>
              </a:extLst>
            </p:cNvPr>
            <p:cNvSpPr/>
            <p:nvPr/>
          </p:nvSpPr>
          <p:spPr>
            <a:xfrm>
              <a:off x="5309763" y="3632748"/>
              <a:ext cx="231710" cy="448471"/>
            </a:xfrm>
            <a:custGeom>
              <a:avLst/>
              <a:gdLst>
                <a:gd name="connsiteX0" fmla="*/ 153647 w 231709"/>
                <a:gd name="connsiteY0" fmla="*/ 448097 h 448470"/>
                <a:gd name="connsiteX1" fmla="*/ 107679 w 231709"/>
                <a:gd name="connsiteY1" fmla="*/ 125946 h 448470"/>
                <a:gd name="connsiteX2" fmla="*/ 102447 w 231709"/>
                <a:gd name="connsiteY2" fmla="*/ 232831 h 448470"/>
                <a:gd name="connsiteX3" fmla="*/ 100205 w 231709"/>
                <a:gd name="connsiteY3" fmla="*/ 340090 h 448470"/>
                <a:gd name="connsiteX4" fmla="*/ 104316 w 231709"/>
                <a:gd name="connsiteY4" fmla="*/ 449966 h 448470"/>
                <a:gd name="connsiteX5" fmla="*/ 95346 w 231709"/>
                <a:gd name="connsiteY5" fmla="*/ 443986 h 448470"/>
                <a:gd name="connsiteX6" fmla="*/ 6400 w 231709"/>
                <a:gd name="connsiteY6" fmla="*/ 323273 h 448470"/>
                <a:gd name="connsiteX7" fmla="*/ 9016 w 231709"/>
                <a:gd name="connsiteY7" fmla="*/ 219003 h 448470"/>
                <a:gd name="connsiteX8" fmla="*/ 98710 w 231709"/>
                <a:gd name="connsiteY8" fmla="*/ 3737 h 448470"/>
                <a:gd name="connsiteX9" fmla="*/ 102821 w 231709"/>
                <a:gd name="connsiteY9" fmla="*/ 0 h 448470"/>
                <a:gd name="connsiteX10" fmla="*/ 118891 w 231709"/>
                <a:gd name="connsiteY10" fmla="*/ 23171 h 448470"/>
                <a:gd name="connsiteX11" fmla="*/ 219049 w 231709"/>
                <a:gd name="connsiteY11" fmla="*/ 205549 h 448470"/>
                <a:gd name="connsiteX12" fmla="*/ 193263 w 231709"/>
                <a:gd name="connsiteY12" fmla="*/ 399139 h 448470"/>
                <a:gd name="connsiteX13" fmla="*/ 153647 w 231709"/>
                <a:gd name="connsiteY13" fmla="*/ 448097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9" h="448470">
                  <a:moveTo>
                    <a:pt x="153647" y="448097"/>
                  </a:moveTo>
                  <a:cubicBezTo>
                    <a:pt x="149163" y="337474"/>
                    <a:pt x="128608" y="231710"/>
                    <a:pt x="107679" y="125946"/>
                  </a:cubicBezTo>
                  <a:cubicBezTo>
                    <a:pt x="105811" y="161449"/>
                    <a:pt x="103568" y="197327"/>
                    <a:pt x="102447" y="232831"/>
                  </a:cubicBezTo>
                  <a:cubicBezTo>
                    <a:pt x="101326" y="268709"/>
                    <a:pt x="99831" y="304213"/>
                    <a:pt x="100205" y="340090"/>
                  </a:cubicBezTo>
                  <a:cubicBezTo>
                    <a:pt x="100578" y="376342"/>
                    <a:pt x="102821" y="412593"/>
                    <a:pt x="104316" y="449966"/>
                  </a:cubicBezTo>
                  <a:cubicBezTo>
                    <a:pt x="101326" y="447723"/>
                    <a:pt x="97962" y="446228"/>
                    <a:pt x="95346" y="443986"/>
                  </a:cubicBezTo>
                  <a:cubicBezTo>
                    <a:pt x="56479" y="410724"/>
                    <a:pt x="22470" y="373726"/>
                    <a:pt x="6400" y="323273"/>
                  </a:cubicBezTo>
                  <a:cubicBezTo>
                    <a:pt x="-4812" y="288142"/>
                    <a:pt x="420" y="253386"/>
                    <a:pt x="9016" y="219003"/>
                  </a:cubicBezTo>
                  <a:cubicBezTo>
                    <a:pt x="28449" y="143137"/>
                    <a:pt x="61711" y="72503"/>
                    <a:pt x="98710" y="3737"/>
                  </a:cubicBezTo>
                  <a:cubicBezTo>
                    <a:pt x="99457" y="2616"/>
                    <a:pt x="100578" y="1869"/>
                    <a:pt x="102821" y="0"/>
                  </a:cubicBezTo>
                  <a:cubicBezTo>
                    <a:pt x="108427" y="8222"/>
                    <a:pt x="114033" y="15696"/>
                    <a:pt x="118891" y="23171"/>
                  </a:cubicBezTo>
                  <a:cubicBezTo>
                    <a:pt x="157759" y="81098"/>
                    <a:pt x="192515" y="140895"/>
                    <a:pt x="219049" y="205549"/>
                  </a:cubicBezTo>
                  <a:cubicBezTo>
                    <a:pt x="247826" y="275809"/>
                    <a:pt x="237736" y="339717"/>
                    <a:pt x="193263" y="399139"/>
                  </a:cubicBezTo>
                  <a:cubicBezTo>
                    <a:pt x="181303" y="415957"/>
                    <a:pt x="167102" y="431653"/>
                    <a:pt x="153647" y="44809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448FCD-9C6C-4501-83BA-4246913F8E61}"/>
                </a:ext>
              </a:extLst>
            </p:cNvPr>
            <p:cNvSpPr/>
            <p:nvPr/>
          </p:nvSpPr>
          <p:spPr>
            <a:xfrm>
              <a:off x="4131396" y="4365624"/>
              <a:ext cx="235447" cy="444733"/>
            </a:xfrm>
            <a:custGeom>
              <a:avLst/>
              <a:gdLst>
                <a:gd name="connsiteX0" fmla="*/ 66953 w 235447"/>
                <a:gd name="connsiteY0" fmla="*/ 0 h 444733"/>
                <a:gd name="connsiteX1" fmla="*/ 74054 w 235447"/>
                <a:gd name="connsiteY1" fmla="*/ 5980 h 444733"/>
                <a:gd name="connsiteX2" fmla="*/ 199252 w 235447"/>
                <a:gd name="connsiteY2" fmla="*/ 172288 h 444733"/>
                <a:gd name="connsiteX3" fmla="*/ 192152 w 235447"/>
                <a:gd name="connsiteY3" fmla="*/ 411472 h 444733"/>
                <a:gd name="connsiteX4" fmla="*/ 170102 w 235447"/>
                <a:gd name="connsiteY4" fmla="*/ 442491 h 444733"/>
                <a:gd name="connsiteX5" fmla="*/ 91246 w 235447"/>
                <a:gd name="connsiteY5" fmla="*/ 127440 h 444733"/>
                <a:gd name="connsiteX6" fmla="*/ 125628 w 235447"/>
                <a:gd name="connsiteY6" fmla="*/ 446976 h 444733"/>
                <a:gd name="connsiteX7" fmla="*/ 57 w 235447"/>
                <a:gd name="connsiteY7" fmla="*/ 274315 h 444733"/>
                <a:gd name="connsiteX8" fmla="*/ 32197 w 235447"/>
                <a:gd name="connsiteY8" fmla="*/ 100906 h 444733"/>
                <a:gd name="connsiteX9" fmla="*/ 66953 w 235447"/>
                <a:gd name="connsiteY9" fmla="*/ 0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4733">
                  <a:moveTo>
                    <a:pt x="66953" y="0"/>
                  </a:moveTo>
                  <a:cubicBezTo>
                    <a:pt x="70691" y="2990"/>
                    <a:pt x="72559" y="4485"/>
                    <a:pt x="74054" y="5980"/>
                  </a:cubicBezTo>
                  <a:cubicBezTo>
                    <a:pt x="120396" y="57927"/>
                    <a:pt x="161880" y="113239"/>
                    <a:pt x="199252" y="172288"/>
                  </a:cubicBezTo>
                  <a:cubicBezTo>
                    <a:pt x="251200" y="254507"/>
                    <a:pt x="245968" y="333363"/>
                    <a:pt x="192152" y="411472"/>
                  </a:cubicBezTo>
                  <a:cubicBezTo>
                    <a:pt x="185798" y="420815"/>
                    <a:pt x="179071" y="429784"/>
                    <a:pt x="170102" y="442491"/>
                  </a:cubicBezTo>
                  <a:cubicBezTo>
                    <a:pt x="155153" y="332242"/>
                    <a:pt x="123012" y="230215"/>
                    <a:pt x="91246" y="127440"/>
                  </a:cubicBezTo>
                  <a:cubicBezTo>
                    <a:pt x="96478" y="234700"/>
                    <a:pt x="101710" y="341585"/>
                    <a:pt x="125628" y="446976"/>
                  </a:cubicBezTo>
                  <a:cubicBezTo>
                    <a:pt x="62469" y="424926"/>
                    <a:pt x="1178" y="340464"/>
                    <a:pt x="57" y="274315"/>
                  </a:cubicBezTo>
                  <a:cubicBezTo>
                    <a:pt x="-1065" y="214518"/>
                    <a:pt x="14632" y="157338"/>
                    <a:pt x="32197" y="100906"/>
                  </a:cubicBezTo>
                  <a:cubicBezTo>
                    <a:pt x="42661" y="67644"/>
                    <a:pt x="54994" y="34756"/>
                    <a:pt x="66953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20FABF-2A6E-4842-BFFE-3310EA342C1C}"/>
                </a:ext>
              </a:extLst>
            </p:cNvPr>
            <p:cNvSpPr/>
            <p:nvPr/>
          </p:nvSpPr>
          <p:spPr>
            <a:xfrm>
              <a:off x="5104410" y="4367493"/>
              <a:ext cx="235447" cy="448471"/>
            </a:xfrm>
            <a:custGeom>
              <a:avLst/>
              <a:gdLst>
                <a:gd name="connsiteX0" fmla="*/ 110099 w 235447"/>
                <a:gd name="connsiteY0" fmla="*/ 449592 h 448470"/>
                <a:gd name="connsiteX1" fmla="*/ 145603 w 235447"/>
                <a:gd name="connsiteY1" fmla="*/ 125945 h 448470"/>
                <a:gd name="connsiteX2" fmla="*/ 66746 w 235447"/>
                <a:gd name="connsiteY2" fmla="*/ 440249 h 448470"/>
                <a:gd name="connsiteX3" fmla="*/ 11809 w 235447"/>
                <a:gd name="connsiteY3" fmla="*/ 346444 h 448470"/>
                <a:gd name="connsiteX4" fmla="*/ 15172 w 235447"/>
                <a:gd name="connsiteY4" fmla="*/ 216013 h 448470"/>
                <a:gd name="connsiteX5" fmla="*/ 166158 w 235447"/>
                <a:gd name="connsiteY5" fmla="*/ 0 h 448470"/>
                <a:gd name="connsiteX6" fmla="*/ 169521 w 235447"/>
                <a:gd name="connsiteY6" fmla="*/ 1495 h 448470"/>
                <a:gd name="connsiteX7" fmla="*/ 233428 w 235447"/>
                <a:gd name="connsiteY7" fmla="*/ 219751 h 448470"/>
                <a:gd name="connsiteX8" fmla="*/ 152703 w 235447"/>
                <a:gd name="connsiteY8" fmla="*/ 418946 h 448470"/>
                <a:gd name="connsiteX9" fmla="*/ 110099 w 235447"/>
                <a:gd name="connsiteY9" fmla="*/ 449592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447" h="448470">
                  <a:moveTo>
                    <a:pt x="110099" y="449592"/>
                  </a:moveTo>
                  <a:cubicBezTo>
                    <a:pt x="134765" y="340090"/>
                    <a:pt x="139997" y="233205"/>
                    <a:pt x="145603" y="125945"/>
                  </a:cubicBezTo>
                  <a:cubicBezTo>
                    <a:pt x="113836" y="228346"/>
                    <a:pt x="81322" y="330373"/>
                    <a:pt x="66746" y="440249"/>
                  </a:cubicBezTo>
                  <a:cubicBezTo>
                    <a:pt x="42454" y="410351"/>
                    <a:pt x="24516" y="380079"/>
                    <a:pt x="11809" y="346444"/>
                  </a:cubicBezTo>
                  <a:cubicBezTo>
                    <a:pt x="-4635" y="302718"/>
                    <a:pt x="-4261" y="258992"/>
                    <a:pt x="15172" y="216013"/>
                  </a:cubicBezTo>
                  <a:cubicBezTo>
                    <a:pt x="52171" y="134541"/>
                    <a:pt x="108230" y="66523"/>
                    <a:pt x="166158" y="0"/>
                  </a:cubicBezTo>
                  <a:cubicBezTo>
                    <a:pt x="168026" y="747"/>
                    <a:pt x="169521" y="1121"/>
                    <a:pt x="169521" y="1495"/>
                  </a:cubicBezTo>
                  <a:cubicBezTo>
                    <a:pt x="197924" y="72129"/>
                    <a:pt x="219974" y="144258"/>
                    <a:pt x="233428" y="219751"/>
                  </a:cubicBezTo>
                  <a:cubicBezTo>
                    <a:pt x="248377" y="303839"/>
                    <a:pt x="218853" y="368493"/>
                    <a:pt x="152703" y="418946"/>
                  </a:cubicBezTo>
                  <a:cubicBezTo>
                    <a:pt x="139623" y="428663"/>
                    <a:pt x="126169" y="438006"/>
                    <a:pt x="110099" y="44959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675C76-6A18-4F71-9EDC-A1BFB0994734}"/>
                </a:ext>
              </a:extLst>
            </p:cNvPr>
            <p:cNvSpPr/>
            <p:nvPr/>
          </p:nvSpPr>
          <p:spPr>
            <a:xfrm>
              <a:off x="4989028" y="3532590"/>
              <a:ext cx="235447" cy="448471"/>
            </a:xfrm>
            <a:custGeom>
              <a:avLst/>
              <a:gdLst>
                <a:gd name="connsiteX0" fmla="*/ 99161 w 235447"/>
                <a:gd name="connsiteY0" fmla="*/ 124451 h 448470"/>
                <a:gd name="connsiteX1" fmla="*/ 116726 w 235447"/>
                <a:gd name="connsiteY1" fmla="*/ 451834 h 448470"/>
                <a:gd name="connsiteX2" fmla="*/ 4235 w 235447"/>
                <a:gd name="connsiteY2" fmla="*/ 310940 h 448470"/>
                <a:gd name="connsiteX3" fmla="*/ 5356 w 235447"/>
                <a:gd name="connsiteY3" fmla="*/ 223862 h 448470"/>
                <a:gd name="connsiteX4" fmla="*/ 83839 w 235447"/>
                <a:gd name="connsiteY4" fmla="*/ 0 h 448470"/>
                <a:gd name="connsiteX5" fmla="*/ 89071 w 235447"/>
                <a:gd name="connsiteY5" fmla="*/ 4111 h 448470"/>
                <a:gd name="connsiteX6" fmla="*/ 205673 w 235447"/>
                <a:gd name="connsiteY6" fmla="*/ 180136 h 448470"/>
                <a:gd name="connsiteX7" fmla="*/ 216511 w 235447"/>
                <a:gd name="connsiteY7" fmla="*/ 202933 h 448470"/>
                <a:gd name="connsiteX8" fmla="*/ 204178 w 235447"/>
                <a:gd name="connsiteY8" fmla="*/ 387180 h 448470"/>
                <a:gd name="connsiteX9" fmla="*/ 162695 w 235447"/>
                <a:gd name="connsiteY9" fmla="*/ 443239 h 448470"/>
                <a:gd name="connsiteX10" fmla="*/ 99161 w 235447"/>
                <a:gd name="connsiteY10" fmla="*/ 124451 h 4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447" h="448470">
                  <a:moveTo>
                    <a:pt x="99161" y="124451"/>
                  </a:moveTo>
                  <a:cubicBezTo>
                    <a:pt x="99535" y="233205"/>
                    <a:pt x="98040" y="341585"/>
                    <a:pt x="116726" y="451834"/>
                  </a:cubicBezTo>
                  <a:cubicBezTo>
                    <a:pt x="65152" y="413714"/>
                    <a:pt x="20305" y="373726"/>
                    <a:pt x="4235" y="310940"/>
                  </a:cubicBezTo>
                  <a:cubicBezTo>
                    <a:pt x="-3239" y="281789"/>
                    <a:pt x="498" y="252639"/>
                    <a:pt x="5356" y="223862"/>
                  </a:cubicBezTo>
                  <a:cubicBezTo>
                    <a:pt x="14699" y="167803"/>
                    <a:pt x="55062" y="52695"/>
                    <a:pt x="83839" y="0"/>
                  </a:cubicBezTo>
                  <a:cubicBezTo>
                    <a:pt x="85707" y="1495"/>
                    <a:pt x="87576" y="2616"/>
                    <a:pt x="89071" y="4111"/>
                  </a:cubicBezTo>
                  <a:cubicBezTo>
                    <a:pt x="133170" y="59422"/>
                    <a:pt x="173907" y="116976"/>
                    <a:pt x="205673" y="180136"/>
                  </a:cubicBezTo>
                  <a:cubicBezTo>
                    <a:pt x="209410" y="187610"/>
                    <a:pt x="212774" y="195458"/>
                    <a:pt x="216511" y="202933"/>
                  </a:cubicBezTo>
                  <a:cubicBezTo>
                    <a:pt x="247530" y="266840"/>
                    <a:pt x="241177" y="328131"/>
                    <a:pt x="204178" y="387180"/>
                  </a:cubicBezTo>
                  <a:cubicBezTo>
                    <a:pt x="191845" y="406613"/>
                    <a:pt x="177644" y="424926"/>
                    <a:pt x="162695" y="443239"/>
                  </a:cubicBezTo>
                  <a:cubicBezTo>
                    <a:pt x="151857" y="334111"/>
                    <a:pt x="125322" y="229468"/>
                    <a:pt x="99161" y="12445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2B5CEE-40AF-4B94-BBAF-FDED39FF668D}"/>
                </a:ext>
              </a:extLst>
            </p:cNvPr>
            <p:cNvSpPr/>
            <p:nvPr/>
          </p:nvSpPr>
          <p:spPr>
            <a:xfrm>
              <a:off x="4093711" y="3230993"/>
              <a:ext cx="216761" cy="426047"/>
            </a:xfrm>
            <a:custGeom>
              <a:avLst/>
              <a:gdLst>
                <a:gd name="connsiteX0" fmla="*/ 155838 w 216760"/>
                <a:gd name="connsiteY0" fmla="*/ 427168 h 426047"/>
                <a:gd name="connsiteX1" fmla="*/ 2237 w 216760"/>
                <a:gd name="connsiteY1" fmla="*/ 227973 h 426047"/>
                <a:gd name="connsiteX2" fmla="*/ 9338 w 216760"/>
                <a:gd name="connsiteY2" fmla="*/ 4858 h 426047"/>
                <a:gd name="connsiteX3" fmla="*/ 10833 w 216760"/>
                <a:gd name="connsiteY3" fmla="*/ 0 h 426047"/>
                <a:gd name="connsiteX4" fmla="*/ 16065 w 216760"/>
                <a:gd name="connsiteY4" fmla="*/ 2242 h 426047"/>
                <a:gd name="connsiteX5" fmla="*/ 175646 w 216760"/>
                <a:gd name="connsiteY5" fmla="*/ 168550 h 426047"/>
                <a:gd name="connsiteX6" fmla="*/ 193959 w 216760"/>
                <a:gd name="connsiteY6" fmla="*/ 407361 h 426047"/>
                <a:gd name="connsiteX7" fmla="*/ 61286 w 216760"/>
                <a:gd name="connsiteY7" fmla="*/ 117350 h 426047"/>
                <a:gd name="connsiteX8" fmla="*/ 56054 w 216760"/>
                <a:gd name="connsiteY8" fmla="*/ 119592 h 426047"/>
                <a:gd name="connsiteX9" fmla="*/ 155838 w 216760"/>
                <a:gd name="connsiteY9" fmla="*/ 427168 h 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60" h="426047">
                  <a:moveTo>
                    <a:pt x="155838" y="427168"/>
                  </a:moveTo>
                  <a:cubicBezTo>
                    <a:pt x="67639" y="386432"/>
                    <a:pt x="8964" y="328131"/>
                    <a:pt x="2237" y="227973"/>
                  </a:cubicBezTo>
                  <a:cubicBezTo>
                    <a:pt x="-2621" y="153227"/>
                    <a:pt x="742" y="79230"/>
                    <a:pt x="9338" y="4858"/>
                  </a:cubicBezTo>
                  <a:cubicBezTo>
                    <a:pt x="9338" y="3364"/>
                    <a:pt x="10085" y="2242"/>
                    <a:pt x="10833" y="0"/>
                  </a:cubicBezTo>
                  <a:cubicBezTo>
                    <a:pt x="12702" y="747"/>
                    <a:pt x="14570" y="1495"/>
                    <a:pt x="16065" y="2242"/>
                  </a:cubicBezTo>
                  <a:cubicBezTo>
                    <a:pt x="74366" y="52695"/>
                    <a:pt x="128930" y="106886"/>
                    <a:pt x="175646" y="168550"/>
                  </a:cubicBezTo>
                  <a:cubicBezTo>
                    <a:pt x="234695" y="246285"/>
                    <a:pt x="227594" y="327010"/>
                    <a:pt x="193959" y="407361"/>
                  </a:cubicBezTo>
                  <a:cubicBezTo>
                    <a:pt x="150233" y="311687"/>
                    <a:pt x="105759" y="214518"/>
                    <a:pt x="61286" y="117350"/>
                  </a:cubicBezTo>
                  <a:cubicBezTo>
                    <a:pt x="59417" y="118097"/>
                    <a:pt x="57549" y="118845"/>
                    <a:pt x="56054" y="119592"/>
                  </a:cubicBezTo>
                  <a:cubicBezTo>
                    <a:pt x="84831" y="222367"/>
                    <a:pt x="112113" y="325515"/>
                    <a:pt x="155838" y="42716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66F4CD-6F66-4AA2-AD14-34CF7FB7691B}"/>
                </a:ext>
              </a:extLst>
            </p:cNvPr>
            <p:cNvSpPr/>
            <p:nvPr/>
          </p:nvSpPr>
          <p:spPr>
            <a:xfrm>
              <a:off x="5176538" y="3226135"/>
              <a:ext cx="186863" cy="452208"/>
            </a:xfrm>
            <a:custGeom>
              <a:avLst/>
              <a:gdLst>
                <a:gd name="connsiteX0" fmla="*/ 63384 w 186862"/>
                <a:gd name="connsiteY0" fmla="*/ 444733 h 452207"/>
                <a:gd name="connsiteX1" fmla="*/ 9568 w 186862"/>
                <a:gd name="connsiteY1" fmla="*/ 222367 h 452207"/>
                <a:gd name="connsiteX2" fmla="*/ 107484 w 186862"/>
                <a:gd name="connsiteY2" fmla="*/ 2616 h 452207"/>
                <a:gd name="connsiteX3" fmla="*/ 111595 w 186862"/>
                <a:gd name="connsiteY3" fmla="*/ 0 h 452207"/>
                <a:gd name="connsiteX4" fmla="*/ 134766 w 186862"/>
                <a:gd name="connsiteY4" fmla="*/ 57554 h 452207"/>
                <a:gd name="connsiteX5" fmla="*/ 185966 w 186862"/>
                <a:gd name="connsiteY5" fmla="*/ 234700 h 452207"/>
                <a:gd name="connsiteX6" fmla="*/ 159058 w 186862"/>
                <a:gd name="connsiteY6" fmla="*/ 380453 h 452207"/>
                <a:gd name="connsiteX7" fmla="*/ 106363 w 186862"/>
                <a:gd name="connsiteY7" fmla="*/ 452955 h 452207"/>
                <a:gd name="connsiteX8" fmla="*/ 106363 w 186862"/>
                <a:gd name="connsiteY8" fmla="*/ 129683 h 452207"/>
                <a:gd name="connsiteX9" fmla="*/ 99262 w 186862"/>
                <a:gd name="connsiteY9" fmla="*/ 129309 h 452207"/>
                <a:gd name="connsiteX10" fmla="*/ 63384 w 186862"/>
                <a:gd name="connsiteY10" fmla="*/ 444733 h 4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62" h="452207">
                  <a:moveTo>
                    <a:pt x="63384" y="444733"/>
                  </a:moveTo>
                  <a:cubicBezTo>
                    <a:pt x="12931" y="380079"/>
                    <a:pt x="-16219" y="308324"/>
                    <a:pt x="9568" y="222367"/>
                  </a:cubicBezTo>
                  <a:cubicBezTo>
                    <a:pt x="32739" y="145006"/>
                    <a:pt x="68243" y="72876"/>
                    <a:pt x="107484" y="2616"/>
                  </a:cubicBezTo>
                  <a:cubicBezTo>
                    <a:pt x="107858" y="1869"/>
                    <a:pt x="108979" y="1495"/>
                    <a:pt x="111595" y="0"/>
                  </a:cubicBezTo>
                  <a:cubicBezTo>
                    <a:pt x="119443" y="19434"/>
                    <a:pt x="127291" y="38494"/>
                    <a:pt x="134766" y="57554"/>
                  </a:cubicBezTo>
                  <a:cubicBezTo>
                    <a:pt x="156816" y="115107"/>
                    <a:pt x="175502" y="173409"/>
                    <a:pt x="185966" y="234700"/>
                  </a:cubicBezTo>
                  <a:cubicBezTo>
                    <a:pt x="194562" y="286648"/>
                    <a:pt x="187461" y="335979"/>
                    <a:pt x="159058" y="380453"/>
                  </a:cubicBezTo>
                  <a:cubicBezTo>
                    <a:pt x="143735" y="404745"/>
                    <a:pt x="125423" y="426795"/>
                    <a:pt x="106363" y="452955"/>
                  </a:cubicBezTo>
                  <a:cubicBezTo>
                    <a:pt x="106363" y="341959"/>
                    <a:pt x="106363" y="235821"/>
                    <a:pt x="106363" y="129683"/>
                  </a:cubicBezTo>
                  <a:cubicBezTo>
                    <a:pt x="104121" y="129683"/>
                    <a:pt x="101504" y="129309"/>
                    <a:pt x="99262" y="129309"/>
                  </a:cubicBezTo>
                  <a:cubicBezTo>
                    <a:pt x="87303" y="234326"/>
                    <a:pt x="75344" y="339717"/>
                    <a:pt x="63384" y="4447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DEE4FD-F825-4802-B91B-58AE56133E4F}"/>
                </a:ext>
              </a:extLst>
            </p:cNvPr>
            <p:cNvSpPr/>
            <p:nvPr/>
          </p:nvSpPr>
          <p:spPr>
            <a:xfrm>
              <a:off x="5555259" y="3385342"/>
              <a:ext cx="179388" cy="437259"/>
            </a:xfrm>
            <a:custGeom>
              <a:avLst/>
              <a:gdLst>
                <a:gd name="connsiteX0" fmla="*/ 53531 w 179388"/>
                <a:gd name="connsiteY0" fmla="*/ 127440 h 437258"/>
                <a:gd name="connsiteX1" fmla="*/ 110711 w 179388"/>
                <a:gd name="connsiteY1" fmla="*/ 437259 h 437258"/>
                <a:gd name="connsiteX2" fmla="*/ 103984 w 179388"/>
                <a:gd name="connsiteY2" fmla="*/ 433148 h 437258"/>
                <a:gd name="connsiteX3" fmla="*/ 88 w 179388"/>
                <a:gd name="connsiteY3" fmla="*/ 230589 h 437258"/>
                <a:gd name="connsiteX4" fmla="*/ 6815 w 179388"/>
                <a:gd name="connsiteY4" fmla="*/ 116229 h 437258"/>
                <a:gd name="connsiteX5" fmla="*/ 23259 w 179388"/>
                <a:gd name="connsiteY5" fmla="*/ 10464 h 437258"/>
                <a:gd name="connsiteX6" fmla="*/ 25875 w 179388"/>
                <a:gd name="connsiteY6" fmla="*/ 0 h 437258"/>
                <a:gd name="connsiteX7" fmla="*/ 29986 w 179388"/>
                <a:gd name="connsiteY7" fmla="*/ 2990 h 437258"/>
                <a:gd name="connsiteX8" fmla="*/ 164153 w 179388"/>
                <a:gd name="connsiteY8" fmla="*/ 214892 h 437258"/>
                <a:gd name="connsiteX9" fmla="*/ 149952 w 179388"/>
                <a:gd name="connsiteY9" fmla="*/ 429411 h 437258"/>
                <a:gd name="connsiteX10" fmla="*/ 60258 w 179388"/>
                <a:gd name="connsiteY10" fmla="*/ 125946 h 437258"/>
                <a:gd name="connsiteX11" fmla="*/ 53531 w 179388"/>
                <a:gd name="connsiteY11" fmla="*/ 12744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388" h="437258">
                  <a:moveTo>
                    <a:pt x="53531" y="127440"/>
                  </a:moveTo>
                  <a:cubicBezTo>
                    <a:pt x="72591" y="230962"/>
                    <a:pt x="92024" y="334484"/>
                    <a:pt x="110711" y="437259"/>
                  </a:cubicBezTo>
                  <a:cubicBezTo>
                    <a:pt x="109963" y="436885"/>
                    <a:pt x="106974" y="435390"/>
                    <a:pt x="103984" y="433148"/>
                  </a:cubicBezTo>
                  <a:cubicBezTo>
                    <a:pt x="38582" y="381574"/>
                    <a:pt x="-2154" y="316919"/>
                    <a:pt x="88" y="230589"/>
                  </a:cubicBezTo>
                  <a:cubicBezTo>
                    <a:pt x="1209" y="192469"/>
                    <a:pt x="3078" y="154349"/>
                    <a:pt x="6815" y="116229"/>
                  </a:cubicBezTo>
                  <a:cubicBezTo>
                    <a:pt x="10552" y="80725"/>
                    <a:pt x="17653" y="45595"/>
                    <a:pt x="23259" y="10464"/>
                  </a:cubicBezTo>
                  <a:cubicBezTo>
                    <a:pt x="23633" y="7101"/>
                    <a:pt x="24754" y="4111"/>
                    <a:pt x="25875" y="0"/>
                  </a:cubicBezTo>
                  <a:cubicBezTo>
                    <a:pt x="28117" y="1495"/>
                    <a:pt x="29239" y="1869"/>
                    <a:pt x="29986" y="2990"/>
                  </a:cubicBezTo>
                  <a:cubicBezTo>
                    <a:pt x="81560" y="69513"/>
                    <a:pt x="130145" y="137531"/>
                    <a:pt x="164153" y="214892"/>
                  </a:cubicBezTo>
                  <a:cubicBezTo>
                    <a:pt x="197041" y="289637"/>
                    <a:pt x="182092" y="360645"/>
                    <a:pt x="149952" y="429411"/>
                  </a:cubicBezTo>
                  <a:cubicBezTo>
                    <a:pt x="120054" y="328505"/>
                    <a:pt x="90156" y="227225"/>
                    <a:pt x="60258" y="125946"/>
                  </a:cubicBezTo>
                  <a:cubicBezTo>
                    <a:pt x="58389" y="126319"/>
                    <a:pt x="55773" y="126693"/>
                    <a:pt x="53531" y="1274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9B2EE0-9420-41CE-AE3C-11AF043A579C}"/>
                </a:ext>
              </a:extLst>
            </p:cNvPr>
            <p:cNvSpPr/>
            <p:nvPr/>
          </p:nvSpPr>
          <p:spPr>
            <a:xfrm>
              <a:off x="5782572" y="4823064"/>
              <a:ext cx="411098" cy="220498"/>
            </a:xfrm>
            <a:custGeom>
              <a:avLst/>
              <a:gdLst>
                <a:gd name="connsiteX0" fmla="*/ 290385 w 411098"/>
                <a:gd name="connsiteY0" fmla="*/ 54190 h 220498"/>
                <a:gd name="connsiteX1" fmla="*/ 0 w 411098"/>
                <a:gd name="connsiteY1" fmla="*/ 173409 h 220498"/>
                <a:gd name="connsiteX2" fmla="*/ 133046 w 411098"/>
                <a:gd name="connsiteY2" fmla="*/ 36999 h 220498"/>
                <a:gd name="connsiteX3" fmla="*/ 411472 w 411098"/>
                <a:gd name="connsiteY3" fmla="*/ 0 h 220498"/>
                <a:gd name="connsiteX4" fmla="*/ 409977 w 411098"/>
                <a:gd name="connsiteY4" fmla="*/ 5606 h 220498"/>
                <a:gd name="connsiteX5" fmla="*/ 243295 w 411098"/>
                <a:gd name="connsiteY5" fmla="*/ 171166 h 220498"/>
                <a:gd name="connsiteX6" fmla="*/ 18686 w 411098"/>
                <a:gd name="connsiteY6" fmla="*/ 210781 h 220498"/>
                <a:gd name="connsiteX7" fmla="*/ 17565 w 411098"/>
                <a:gd name="connsiteY7" fmla="*/ 210407 h 220498"/>
                <a:gd name="connsiteX8" fmla="*/ 293748 w 411098"/>
                <a:gd name="connsiteY8" fmla="*/ 61665 h 220498"/>
                <a:gd name="connsiteX9" fmla="*/ 290385 w 411098"/>
                <a:gd name="connsiteY9" fmla="*/ 5419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98" h="220498">
                  <a:moveTo>
                    <a:pt x="290385" y="54190"/>
                  </a:moveTo>
                  <a:cubicBezTo>
                    <a:pt x="193590" y="94179"/>
                    <a:pt x="96421" y="133794"/>
                    <a:pt x="0" y="173409"/>
                  </a:cubicBezTo>
                  <a:cubicBezTo>
                    <a:pt x="29151" y="114360"/>
                    <a:pt x="66897" y="60917"/>
                    <a:pt x="133046" y="36999"/>
                  </a:cubicBezTo>
                  <a:cubicBezTo>
                    <a:pt x="222367" y="4485"/>
                    <a:pt x="316546" y="2616"/>
                    <a:pt x="411472" y="0"/>
                  </a:cubicBezTo>
                  <a:cubicBezTo>
                    <a:pt x="410724" y="2990"/>
                    <a:pt x="410724" y="4485"/>
                    <a:pt x="409977" y="5606"/>
                  </a:cubicBezTo>
                  <a:cubicBezTo>
                    <a:pt x="359150" y="65776"/>
                    <a:pt x="305334" y="122582"/>
                    <a:pt x="243295" y="171166"/>
                  </a:cubicBezTo>
                  <a:cubicBezTo>
                    <a:pt x="175277" y="224983"/>
                    <a:pt x="99411" y="230215"/>
                    <a:pt x="18686" y="210781"/>
                  </a:cubicBezTo>
                  <a:cubicBezTo>
                    <a:pt x="17191" y="210407"/>
                    <a:pt x="16070" y="209286"/>
                    <a:pt x="17565" y="210407"/>
                  </a:cubicBezTo>
                  <a:cubicBezTo>
                    <a:pt x="108754" y="161449"/>
                    <a:pt x="201064" y="111370"/>
                    <a:pt x="293748" y="61665"/>
                  </a:cubicBezTo>
                  <a:cubicBezTo>
                    <a:pt x="292627" y="59049"/>
                    <a:pt x="291506" y="56433"/>
                    <a:pt x="290385" y="5419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130F13-FE35-4154-B152-8C710BB33357}"/>
                </a:ext>
              </a:extLst>
            </p:cNvPr>
            <p:cNvSpPr/>
            <p:nvPr/>
          </p:nvSpPr>
          <p:spPr>
            <a:xfrm>
              <a:off x="4266837" y="3577063"/>
              <a:ext cx="175651" cy="444733"/>
            </a:xfrm>
            <a:custGeom>
              <a:avLst/>
              <a:gdLst>
                <a:gd name="connsiteX0" fmla="*/ 50357 w 175651"/>
                <a:gd name="connsiteY0" fmla="*/ 442491 h 444733"/>
                <a:gd name="connsiteX1" fmla="*/ 13358 w 175651"/>
                <a:gd name="connsiteY1" fmla="*/ 214892 h 444733"/>
                <a:gd name="connsiteX2" fmla="*/ 113890 w 175651"/>
                <a:gd name="connsiteY2" fmla="*/ 4485 h 444733"/>
                <a:gd name="connsiteX3" fmla="*/ 118748 w 175651"/>
                <a:gd name="connsiteY3" fmla="*/ 0 h 444733"/>
                <a:gd name="connsiteX4" fmla="*/ 147899 w 175651"/>
                <a:gd name="connsiteY4" fmla="*/ 99037 h 444733"/>
                <a:gd name="connsiteX5" fmla="*/ 173312 w 175651"/>
                <a:gd name="connsiteY5" fmla="*/ 227599 h 444733"/>
                <a:gd name="connsiteX6" fmla="*/ 109405 w 175651"/>
                <a:gd name="connsiteY6" fmla="*/ 427542 h 444733"/>
                <a:gd name="connsiteX7" fmla="*/ 91840 w 175651"/>
                <a:gd name="connsiteY7" fmla="*/ 445855 h 444733"/>
                <a:gd name="connsiteX8" fmla="*/ 90719 w 175651"/>
                <a:gd name="connsiteY8" fmla="*/ 446602 h 444733"/>
                <a:gd name="connsiteX9" fmla="*/ 107163 w 175651"/>
                <a:gd name="connsiteY9" fmla="*/ 133046 h 444733"/>
                <a:gd name="connsiteX10" fmla="*/ 99315 w 175651"/>
                <a:gd name="connsiteY10" fmla="*/ 132299 h 444733"/>
                <a:gd name="connsiteX11" fmla="*/ 50357 w 175651"/>
                <a:gd name="connsiteY11" fmla="*/ 442491 h 4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651" h="444733">
                  <a:moveTo>
                    <a:pt x="50357" y="442491"/>
                  </a:moveTo>
                  <a:cubicBezTo>
                    <a:pt x="4762" y="372604"/>
                    <a:pt x="-15419" y="298233"/>
                    <a:pt x="13358" y="214892"/>
                  </a:cubicBezTo>
                  <a:cubicBezTo>
                    <a:pt x="39145" y="140895"/>
                    <a:pt x="74649" y="71755"/>
                    <a:pt x="113890" y="4485"/>
                  </a:cubicBezTo>
                  <a:cubicBezTo>
                    <a:pt x="114637" y="3364"/>
                    <a:pt x="116132" y="2616"/>
                    <a:pt x="118748" y="0"/>
                  </a:cubicBezTo>
                  <a:cubicBezTo>
                    <a:pt x="128839" y="34009"/>
                    <a:pt x="140051" y="66149"/>
                    <a:pt x="147899" y="99037"/>
                  </a:cubicBezTo>
                  <a:cubicBezTo>
                    <a:pt x="157990" y="141642"/>
                    <a:pt x="166212" y="184247"/>
                    <a:pt x="173312" y="227599"/>
                  </a:cubicBezTo>
                  <a:cubicBezTo>
                    <a:pt x="186019" y="304586"/>
                    <a:pt x="159858" y="370362"/>
                    <a:pt x="109405" y="427542"/>
                  </a:cubicBezTo>
                  <a:cubicBezTo>
                    <a:pt x="103799" y="433895"/>
                    <a:pt x="97820" y="439875"/>
                    <a:pt x="91840" y="445855"/>
                  </a:cubicBezTo>
                  <a:cubicBezTo>
                    <a:pt x="90719" y="446976"/>
                    <a:pt x="89598" y="447349"/>
                    <a:pt x="90719" y="446602"/>
                  </a:cubicBezTo>
                  <a:cubicBezTo>
                    <a:pt x="96325" y="343080"/>
                    <a:pt x="101557" y="238063"/>
                    <a:pt x="107163" y="133046"/>
                  </a:cubicBezTo>
                  <a:cubicBezTo>
                    <a:pt x="104547" y="132673"/>
                    <a:pt x="101931" y="132673"/>
                    <a:pt x="99315" y="132299"/>
                  </a:cubicBezTo>
                  <a:cubicBezTo>
                    <a:pt x="83244" y="235447"/>
                    <a:pt x="66801" y="338969"/>
                    <a:pt x="50357" y="44249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D6BACD-0A17-4A2A-90EE-744A51F37683}"/>
                </a:ext>
              </a:extLst>
            </p:cNvPr>
            <p:cNvSpPr/>
            <p:nvPr/>
          </p:nvSpPr>
          <p:spPr>
            <a:xfrm>
              <a:off x="3276742" y="4822691"/>
              <a:ext cx="411098" cy="220498"/>
            </a:xfrm>
            <a:custGeom>
              <a:avLst/>
              <a:gdLst>
                <a:gd name="connsiteX0" fmla="*/ 413714 w 411098"/>
                <a:gd name="connsiteY0" fmla="*/ 173783 h 220498"/>
                <a:gd name="connsiteX1" fmla="*/ 122956 w 411098"/>
                <a:gd name="connsiteY1" fmla="*/ 54564 h 220498"/>
                <a:gd name="connsiteX2" fmla="*/ 120340 w 411098"/>
                <a:gd name="connsiteY2" fmla="*/ 59796 h 220498"/>
                <a:gd name="connsiteX3" fmla="*/ 210408 w 411098"/>
                <a:gd name="connsiteY3" fmla="*/ 111370 h 220498"/>
                <a:gd name="connsiteX4" fmla="*/ 301970 w 411098"/>
                <a:gd name="connsiteY4" fmla="*/ 161449 h 220498"/>
                <a:gd name="connsiteX5" fmla="*/ 397644 w 411098"/>
                <a:gd name="connsiteY5" fmla="*/ 208913 h 220498"/>
                <a:gd name="connsiteX6" fmla="*/ 393907 w 411098"/>
                <a:gd name="connsiteY6" fmla="*/ 211529 h 220498"/>
                <a:gd name="connsiteX7" fmla="*/ 165934 w 411098"/>
                <a:gd name="connsiteY7" fmla="*/ 168550 h 220498"/>
                <a:gd name="connsiteX8" fmla="*/ 4858 w 411098"/>
                <a:gd name="connsiteY8" fmla="*/ 7475 h 220498"/>
                <a:gd name="connsiteX9" fmla="*/ 0 w 411098"/>
                <a:gd name="connsiteY9" fmla="*/ 0 h 220498"/>
                <a:gd name="connsiteX10" fmla="*/ 96047 w 411098"/>
                <a:gd name="connsiteY10" fmla="*/ 4859 h 220498"/>
                <a:gd name="connsiteX11" fmla="*/ 258992 w 411098"/>
                <a:gd name="connsiteY11" fmla="*/ 31019 h 220498"/>
                <a:gd name="connsiteX12" fmla="*/ 413714 w 411098"/>
                <a:gd name="connsiteY12" fmla="*/ 173783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98" h="220498">
                  <a:moveTo>
                    <a:pt x="413714" y="173783"/>
                  </a:moveTo>
                  <a:cubicBezTo>
                    <a:pt x="316546" y="133794"/>
                    <a:pt x="219751" y="94179"/>
                    <a:pt x="122956" y="54564"/>
                  </a:cubicBezTo>
                  <a:cubicBezTo>
                    <a:pt x="122208" y="56433"/>
                    <a:pt x="121087" y="57927"/>
                    <a:pt x="120340" y="59796"/>
                  </a:cubicBezTo>
                  <a:cubicBezTo>
                    <a:pt x="150238" y="76987"/>
                    <a:pt x="180136" y="94553"/>
                    <a:pt x="210408" y="111370"/>
                  </a:cubicBezTo>
                  <a:cubicBezTo>
                    <a:pt x="240679" y="128188"/>
                    <a:pt x="270951" y="145379"/>
                    <a:pt x="301970" y="161449"/>
                  </a:cubicBezTo>
                  <a:cubicBezTo>
                    <a:pt x="333363" y="177520"/>
                    <a:pt x="365130" y="192842"/>
                    <a:pt x="397644" y="208913"/>
                  </a:cubicBezTo>
                  <a:cubicBezTo>
                    <a:pt x="396523" y="209660"/>
                    <a:pt x="395028" y="211155"/>
                    <a:pt x="393907" y="211529"/>
                  </a:cubicBezTo>
                  <a:cubicBezTo>
                    <a:pt x="311313" y="231336"/>
                    <a:pt x="234700" y="223862"/>
                    <a:pt x="165934" y="168550"/>
                  </a:cubicBezTo>
                  <a:cubicBezTo>
                    <a:pt x="106512" y="120340"/>
                    <a:pt x="54190" y="65776"/>
                    <a:pt x="4858" y="7475"/>
                  </a:cubicBezTo>
                  <a:cubicBezTo>
                    <a:pt x="3737" y="5980"/>
                    <a:pt x="2990" y="4485"/>
                    <a:pt x="0" y="0"/>
                  </a:cubicBezTo>
                  <a:cubicBezTo>
                    <a:pt x="34009" y="1495"/>
                    <a:pt x="65402" y="747"/>
                    <a:pt x="96047" y="4859"/>
                  </a:cubicBezTo>
                  <a:cubicBezTo>
                    <a:pt x="150611" y="11959"/>
                    <a:pt x="205549" y="18313"/>
                    <a:pt x="258992" y="31019"/>
                  </a:cubicBezTo>
                  <a:cubicBezTo>
                    <a:pt x="336727" y="48958"/>
                    <a:pt x="380453" y="107633"/>
                    <a:pt x="413714" y="17378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07465-2406-4089-A741-EB3BBD568443}"/>
                </a:ext>
              </a:extLst>
            </p:cNvPr>
            <p:cNvSpPr/>
            <p:nvPr/>
          </p:nvSpPr>
          <p:spPr>
            <a:xfrm>
              <a:off x="5421586" y="4235941"/>
              <a:ext cx="183126" cy="437259"/>
            </a:xfrm>
            <a:custGeom>
              <a:avLst/>
              <a:gdLst>
                <a:gd name="connsiteX0" fmla="*/ 71348 w 183125"/>
                <a:gd name="connsiteY0" fmla="*/ 437259 h 437258"/>
                <a:gd name="connsiteX1" fmla="*/ 133013 w 183125"/>
                <a:gd name="connsiteY1" fmla="*/ 128935 h 437258"/>
                <a:gd name="connsiteX2" fmla="*/ 125538 w 183125"/>
                <a:gd name="connsiteY2" fmla="*/ 127067 h 437258"/>
                <a:gd name="connsiteX3" fmla="*/ 31733 w 183125"/>
                <a:gd name="connsiteY3" fmla="*/ 427168 h 437258"/>
                <a:gd name="connsiteX4" fmla="*/ 18653 w 183125"/>
                <a:gd name="connsiteY4" fmla="*/ 219751 h 437258"/>
                <a:gd name="connsiteX5" fmla="*/ 100125 w 183125"/>
                <a:gd name="connsiteY5" fmla="*/ 79977 h 437258"/>
                <a:gd name="connsiteX6" fmla="*/ 159174 w 183125"/>
                <a:gd name="connsiteY6" fmla="*/ 0 h 437258"/>
                <a:gd name="connsiteX7" fmla="*/ 163285 w 183125"/>
                <a:gd name="connsiteY7" fmla="*/ 747 h 437258"/>
                <a:gd name="connsiteX8" fmla="*/ 173002 w 183125"/>
                <a:gd name="connsiteY8" fmla="*/ 61291 h 437258"/>
                <a:gd name="connsiteX9" fmla="*/ 183839 w 183125"/>
                <a:gd name="connsiteY9" fmla="*/ 251144 h 437258"/>
                <a:gd name="connsiteX10" fmla="*/ 71348 w 183125"/>
                <a:gd name="connsiteY10" fmla="*/ 437259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1348" y="437259"/>
                  </a:moveTo>
                  <a:cubicBezTo>
                    <a:pt x="91903" y="335232"/>
                    <a:pt x="112458" y="232084"/>
                    <a:pt x="133013" y="128935"/>
                  </a:cubicBezTo>
                  <a:cubicBezTo>
                    <a:pt x="130397" y="128188"/>
                    <a:pt x="127781" y="127814"/>
                    <a:pt x="125538" y="127067"/>
                  </a:cubicBezTo>
                  <a:cubicBezTo>
                    <a:pt x="94145" y="227225"/>
                    <a:pt x="63126" y="327384"/>
                    <a:pt x="31733" y="427168"/>
                  </a:cubicBezTo>
                  <a:cubicBezTo>
                    <a:pt x="1461" y="360645"/>
                    <a:pt x="-14983" y="290385"/>
                    <a:pt x="18653" y="219751"/>
                  </a:cubicBezTo>
                  <a:cubicBezTo>
                    <a:pt x="41824" y="171166"/>
                    <a:pt x="71348" y="125572"/>
                    <a:pt x="100125" y="79977"/>
                  </a:cubicBezTo>
                  <a:cubicBezTo>
                    <a:pt x="117690" y="51948"/>
                    <a:pt x="139366" y="26535"/>
                    <a:pt x="159174" y="0"/>
                  </a:cubicBezTo>
                  <a:cubicBezTo>
                    <a:pt x="160668" y="374"/>
                    <a:pt x="161790" y="374"/>
                    <a:pt x="163285" y="747"/>
                  </a:cubicBezTo>
                  <a:cubicBezTo>
                    <a:pt x="166648" y="20929"/>
                    <a:pt x="170012" y="41110"/>
                    <a:pt x="173002" y="61291"/>
                  </a:cubicBezTo>
                  <a:cubicBezTo>
                    <a:pt x="181971" y="124451"/>
                    <a:pt x="187951" y="187610"/>
                    <a:pt x="183839" y="251144"/>
                  </a:cubicBezTo>
                  <a:cubicBezTo>
                    <a:pt x="178981" y="333737"/>
                    <a:pt x="132639" y="390917"/>
                    <a:pt x="71348" y="4372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79B204F-6E26-4D3C-9453-0CD34A55CB07}"/>
                </a:ext>
              </a:extLst>
            </p:cNvPr>
            <p:cNvSpPr/>
            <p:nvPr/>
          </p:nvSpPr>
          <p:spPr>
            <a:xfrm>
              <a:off x="3864490" y="4235941"/>
              <a:ext cx="183126" cy="437259"/>
            </a:xfrm>
            <a:custGeom>
              <a:avLst/>
              <a:gdLst>
                <a:gd name="connsiteX0" fmla="*/ 24041 w 183125"/>
                <a:gd name="connsiteY0" fmla="*/ 0 h 437258"/>
                <a:gd name="connsiteX1" fmla="*/ 28152 w 183125"/>
                <a:gd name="connsiteY1" fmla="*/ 2616 h 437258"/>
                <a:gd name="connsiteX2" fmla="*/ 164936 w 183125"/>
                <a:gd name="connsiteY2" fmla="*/ 211155 h 437258"/>
                <a:gd name="connsiteX3" fmla="*/ 154471 w 183125"/>
                <a:gd name="connsiteY3" fmla="*/ 426795 h 437258"/>
                <a:gd name="connsiteX4" fmla="*/ 61040 w 183125"/>
                <a:gd name="connsiteY4" fmla="*/ 127067 h 437258"/>
                <a:gd name="connsiteX5" fmla="*/ 55434 w 183125"/>
                <a:gd name="connsiteY5" fmla="*/ 128562 h 437258"/>
                <a:gd name="connsiteX6" fmla="*/ 72999 w 183125"/>
                <a:gd name="connsiteY6" fmla="*/ 230589 h 437258"/>
                <a:gd name="connsiteX7" fmla="*/ 93180 w 183125"/>
                <a:gd name="connsiteY7" fmla="*/ 334484 h 437258"/>
                <a:gd name="connsiteX8" fmla="*/ 118594 w 183125"/>
                <a:gd name="connsiteY8" fmla="*/ 439875 h 437258"/>
                <a:gd name="connsiteX9" fmla="*/ 89817 w 183125"/>
                <a:gd name="connsiteY9" fmla="*/ 416704 h 437258"/>
                <a:gd name="connsiteX10" fmla="*/ 123 w 183125"/>
                <a:gd name="connsiteY10" fmla="*/ 211529 h 437258"/>
                <a:gd name="connsiteX11" fmla="*/ 21425 w 183125"/>
                <a:gd name="connsiteY11" fmla="*/ 7475 h 437258"/>
                <a:gd name="connsiteX12" fmla="*/ 24041 w 183125"/>
                <a:gd name="connsiteY12" fmla="*/ 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125" h="437258">
                  <a:moveTo>
                    <a:pt x="24041" y="0"/>
                  </a:moveTo>
                  <a:cubicBezTo>
                    <a:pt x="25910" y="1121"/>
                    <a:pt x="27405" y="1495"/>
                    <a:pt x="28152" y="2616"/>
                  </a:cubicBezTo>
                  <a:cubicBezTo>
                    <a:pt x="80100" y="68018"/>
                    <a:pt x="129806" y="134915"/>
                    <a:pt x="164936" y="211155"/>
                  </a:cubicBezTo>
                  <a:cubicBezTo>
                    <a:pt x="199319" y="285526"/>
                    <a:pt x="185864" y="356908"/>
                    <a:pt x="154471" y="426795"/>
                  </a:cubicBezTo>
                  <a:cubicBezTo>
                    <a:pt x="123452" y="327010"/>
                    <a:pt x="92059" y="226851"/>
                    <a:pt x="61040" y="127067"/>
                  </a:cubicBezTo>
                  <a:cubicBezTo>
                    <a:pt x="59171" y="127440"/>
                    <a:pt x="57303" y="127814"/>
                    <a:pt x="55434" y="128562"/>
                  </a:cubicBezTo>
                  <a:cubicBezTo>
                    <a:pt x="61414" y="162571"/>
                    <a:pt x="67020" y="196580"/>
                    <a:pt x="72999" y="230589"/>
                  </a:cubicBezTo>
                  <a:cubicBezTo>
                    <a:pt x="79353" y="265345"/>
                    <a:pt x="85706" y="300102"/>
                    <a:pt x="93180" y="334484"/>
                  </a:cubicBezTo>
                  <a:cubicBezTo>
                    <a:pt x="100655" y="368867"/>
                    <a:pt x="109624" y="402876"/>
                    <a:pt x="118594" y="439875"/>
                  </a:cubicBezTo>
                  <a:cubicBezTo>
                    <a:pt x="107756" y="431279"/>
                    <a:pt x="98786" y="424179"/>
                    <a:pt x="89817" y="416704"/>
                  </a:cubicBezTo>
                  <a:cubicBezTo>
                    <a:pt x="26284" y="363261"/>
                    <a:pt x="-2120" y="294122"/>
                    <a:pt x="123" y="211529"/>
                  </a:cubicBezTo>
                  <a:cubicBezTo>
                    <a:pt x="1991" y="142763"/>
                    <a:pt x="9466" y="74745"/>
                    <a:pt x="21425" y="7475"/>
                  </a:cubicBezTo>
                  <a:cubicBezTo>
                    <a:pt x="22173" y="4859"/>
                    <a:pt x="22920" y="2616"/>
                    <a:pt x="24041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FA634D-DA75-4611-9089-EC4EE62F2791}"/>
                </a:ext>
              </a:extLst>
            </p:cNvPr>
            <p:cNvSpPr/>
            <p:nvPr/>
          </p:nvSpPr>
          <p:spPr>
            <a:xfrm>
              <a:off x="3720405" y="3400665"/>
              <a:ext cx="183126" cy="437259"/>
            </a:xfrm>
            <a:custGeom>
              <a:avLst/>
              <a:gdLst>
                <a:gd name="connsiteX0" fmla="*/ 72826 w 183125"/>
                <a:gd name="connsiteY0" fmla="*/ 439128 h 437258"/>
                <a:gd name="connsiteX1" fmla="*/ 130753 w 183125"/>
                <a:gd name="connsiteY1" fmla="*/ 124824 h 437258"/>
                <a:gd name="connsiteX2" fmla="*/ 124026 w 183125"/>
                <a:gd name="connsiteY2" fmla="*/ 122956 h 437258"/>
                <a:gd name="connsiteX3" fmla="*/ 33211 w 183125"/>
                <a:gd name="connsiteY3" fmla="*/ 429411 h 437258"/>
                <a:gd name="connsiteX4" fmla="*/ 15272 w 183125"/>
                <a:gd name="connsiteY4" fmla="*/ 227973 h 437258"/>
                <a:gd name="connsiteX5" fmla="*/ 78805 w 183125"/>
                <a:gd name="connsiteY5" fmla="*/ 108754 h 437258"/>
                <a:gd name="connsiteX6" fmla="*/ 154298 w 183125"/>
                <a:gd name="connsiteY6" fmla="*/ 0 h 437258"/>
                <a:gd name="connsiteX7" fmla="*/ 158782 w 183125"/>
                <a:gd name="connsiteY7" fmla="*/ 747 h 437258"/>
                <a:gd name="connsiteX8" fmla="*/ 169247 w 183125"/>
                <a:gd name="connsiteY8" fmla="*/ 59422 h 437258"/>
                <a:gd name="connsiteX9" fmla="*/ 183075 w 183125"/>
                <a:gd name="connsiteY9" fmla="*/ 252265 h 437258"/>
                <a:gd name="connsiteX10" fmla="*/ 72826 w 183125"/>
                <a:gd name="connsiteY10" fmla="*/ 439128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125" h="437258">
                  <a:moveTo>
                    <a:pt x="72826" y="439128"/>
                  </a:moveTo>
                  <a:cubicBezTo>
                    <a:pt x="92259" y="334484"/>
                    <a:pt x="111319" y="229841"/>
                    <a:pt x="130753" y="124824"/>
                  </a:cubicBezTo>
                  <a:cubicBezTo>
                    <a:pt x="128511" y="124077"/>
                    <a:pt x="126268" y="123703"/>
                    <a:pt x="124026" y="122956"/>
                  </a:cubicBezTo>
                  <a:cubicBezTo>
                    <a:pt x="93754" y="225357"/>
                    <a:pt x="63109" y="327757"/>
                    <a:pt x="33211" y="429411"/>
                  </a:cubicBezTo>
                  <a:cubicBezTo>
                    <a:pt x="3686" y="365877"/>
                    <a:pt x="-14626" y="298233"/>
                    <a:pt x="15272" y="227973"/>
                  </a:cubicBezTo>
                  <a:cubicBezTo>
                    <a:pt x="32837" y="186489"/>
                    <a:pt x="55260" y="146874"/>
                    <a:pt x="78805" y="108754"/>
                  </a:cubicBezTo>
                  <a:cubicBezTo>
                    <a:pt x="101976" y="71382"/>
                    <a:pt x="128884" y="36251"/>
                    <a:pt x="154298" y="0"/>
                  </a:cubicBezTo>
                  <a:cubicBezTo>
                    <a:pt x="155793" y="374"/>
                    <a:pt x="157288" y="374"/>
                    <a:pt x="158782" y="747"/>
                  </a:cubicBezTo>
                  <a:cubicBezTo>
                    <a:pt x="162146" y="20181"/>
                    <a:pt x="165883" y="39615"/>
                    <a:pt x="169247" y="59422"/>
                  </a:cubicBezTo>
                  <a:cubicBezTo>
                    <a:pt x="179711" y="123329"/>
                    <a:pt x="186438" y="187237"/>
                    <a:pt x="183075" y="252265"/>
                  </a:cubicBezTo>
                  <a:cubicBezTo>
                    <a:pt x="178590" y="334858"/>
                    <a:pt x="132995" y="392038"/>
                    <a:pt x="72826" y="43912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98FB-E6D0-4B28-9792-989D608747DD}"/>
                </a:ext>
              </a:extLst>
            </p:cNvPr>
            <p:cNvSpPr/>
            <p:nvPr/>
          </p:nvSpPr>
          <p:spPr>
            <a:xfrm>
              <a:off x="4670565" y="3745613"/>
              <a:ext cx="183126" cy="437259"/>
            </a:xfrm>
            <a:custGeom>
              <a:avLst/>
              <a:gdLst>
                <a:gd name="connsiteX0" fmla="*/ 70433 w 183125"/>
                <a:gd name="connsiteY0" fmla="*/ 438380 h 437258"/>
                <a:gd name="connsiteX1" fmla="*/ 132472 w 183125"/>
                <a:gd name="connsiteY1" fmla="*/ 128188 h 437258"/>
                <a:gd name="connsiteX2" fmla="*/ 124997 w 183125"/>
                <a:gd name="connsiteY2" fmla="*/ 126319 h 437258"/>
                <a:gd name="connsiteX3" fmla="*/ 30818 w 183125"/>
                <a:gd name="connsiteY3" fmla="*/ 427916 h 437258"/>
                <a:gd name="connsiteX4" fmla="*/ 1294 w 183125"/>
                <a:gd name="connsiteY4" fmla="*/ 327384 h 437258"/>
                <a:gd name="connsiteX5" fmla="*/ 19233 w 183125"/>
                <a:gd name="connsiteY5" fmla="*/ 215640 h 437258"/>
                <a:gd name="connsiteX6" fmla="*/ 160501 w 183125"/>
                <a:gd name="connsiteY6" fmla="*/ 0 h 437258"/>
                <a:gd name="connsiteX7" fmla="*/ 163865 w 183125"/>
                <a:gd name="connsiteY7" fmla="*/ 8969 h 437258"/>
                <a:gd name="connsiteX8" fmla="*/ 183672 w 183125"/>
                <a:gd name="connsiteY8" fmla="*/ 248901 h 437258"/>
                <a:gd name="connsiteX9" fmla="*/ 70433 w 183125"/>
                <a:gd name="connsiteY9" fmla="*/ 438380 h 4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25" h="437258">
                  <a:moveTo>
                    <a:pt x="70433" y="438380"/>
                  </a:moveTo>
                  <a:cubicBezTo>
                    <a:pt x="91362" y="334858"/>
                    <a:pt x="111917" y="231710"/>
                    <a:pt x="132472" y="128188"/>
                  </a:cubicBezTo>
                  <a:cubicBezTo>
                    <a:pt x="129856" y="127440"/>
                    <a:pt x="127613" y="127067"/>
                    <a:pt x="124997" y="126319"/>
                  </a:cubicBezTo>
                  <a:cubicBezTo>
                    <a:pt x="93604" y="226851"/>
                    <a:pt x="62211" y="327757"/>
                    <a:pt x="30818" y="427916"/>
                  </a:cubicBezTo>
                  <a:cubicBezTo>
                    <a:pt x="15496" y="397644"/>
                    <a:pt x="5405" y="363261"/>
                    <a:pt x="1294" y="327384"/>
                  </a:cubicBezTo>
                  <a:cubicBezTo>
                    <a:pt x="-2817" y="288516"/>
                    <a:pt x="2789" y="251144"/>
                    <a:pt x="19233" y="215640"/>
                  </a:cubicBezTo>
                  <a:cubicBezTo>
                    <a:pt x="54737" y="137157"/>
                    <a:pt x="105937" y="68766"/>
                    <a:pt x="160501" y="0"/>
                  </a:cubicBezTo>
                  <a:cubicBezTo>
                    <a:pt x="161996" y="4111"/>
                    <a:pt x="163491" y="6727"/>
                    <a:pt x="163865" y="8969"/>
                  </a:cubicBezTo>
                  <a:cubicBezTo>
                    <a:pt x="177693" y="88199"/>
                    <a:pt x="187409" y="168177"/>
                    <a:pt x="183672" y="248901"/>
                  </a:cubicBezTo>
                  <a:cubicBezTo>
                    <a:pt x="179561" y="333363"/>
                    <a:pt x="133219" y="391664"/>
                    <a:pt x="70433" y="43838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2C489-30A1-4B2E-94C1-7369CB79F413}"/>
                </a:ext>
              </a:extLst>
            </p:cNvPr>
            <p:cNvSpPr/>
            <p:nvPr/>
          </p:nvSpPr>
          <p:spPr>
            <a:xfrm>
              <a:off x="4916675" y="3145037"/>
              <a:ext cx="171914" cy="381200"/>
            </a:xfrm>
            <a:custGeom>
              <a:avLst/>
              <a:gdLst>
                <a:gd name="connsiteX0" fmla="*/ 111719 w 171913"/>
                <a:gd name="connsiteY0" fmla="*/ 0 h 381200"/>
                <a:gd name="connsiteX1" fmla="*/ 174505 w 171913"/>
                <a:gd name="connsiteY1" fmla="*/ 229841 h 381200"/>
                <a:gd name="connsiteX2" fmla="*/ 149465 w 171913"/>
                <a:gd name="connsiteY2" fmla="*/ 313929 h 381200"/>
                <a:gd name="connsiteX3" fmla="*/ 92659 w 171913"/>
                <a:gd name="connsiteY3" fmla="*/ 382695 h 381200"/>
                <a:gd name="connsiteX4" fmla="*/ 104245 w 171913"/>
                <a:gd name="connsiteY4" fmla="*/ 111370 h 381200"/>
                <a:gd name="connsiteX5" fmla="*/ 96770 w 171913"/>
                <a:gd name="connsiteY5" fmla="*/ 110623 h 381200"/>
                <a:gd name="connsiteX6" fmla="*/ 52297 w 171913"/>
                <a:gd name="connsiteY6" fmla="*/ 371857 h 381200"/>
                <a:gd name="connsiteX7" fmla="*/ 4834 w 171913"/>
                <a:gd name="connsiteY7" fmla="*/ 202933 h 381200"/>
                <a:gd name="connsiteX8" fmla="*/ 81074 w 171913"/>
                <a:gd name="connsiteY8" fmla="*/ 47089 h 381200"/>
                <a:gd name="connsiteX9" fmla="*/ 111719 w 171913"/>
                <a:gd name="connsiteY9" fmla="*/ 0 h 3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913" h="381200">
                  <a:moveTo>
                    <a:pt x="111719" y="0"/>
                  </a:moveTo>
                  <a:cubicBezTo>
                    <a:pt x="141617" y="76240"/>
                    <a:pt x="170768" y="149490"/>
                    <a:pt x="174505" y="229841"/>
                  </a:cubicBezTo>
                  <a:cubicBezTo>
                    <a:pt x="176000" y="260487"/>
                    <a:pt x="167031" y="289264"/>
                    <a:pt x="149465" y="313929"/>
                  </a:cubicBezTo>
                  <a:cubicBezTo>
                    <a:pt x="132648" y="337100"/>
                    <a:pt x="113214" y="358029"/>
                    <a:pt x="92659" y="382695"/>
                  </a:cubicBezTo>
                  <a:cubicBezTo>
                    <a:pt x="96770" y="288516"/>
                    <a:pt x="100507" y="199943"/>
                    <a:pt x="104245" y="111370"/>
                  </a:cubicBezTo>
                  <a:cubicBezTo>
                    <a:pt x="101629" y="110996"/>
                    <a:pt x="99386" y="110996"/>
                    <a:pt x="96770" y="110623"/>
                  </a:cubicBezTo>
                  <a:cubicBezTo>
                    <a:pt x="81821" y="198075"/>
                    <a:pt x="66872" y="285900"/>
                    <a:pt x="52297" y="371857"/>
                  </a:cubicBezTo>
                  <a:cubicBezTo>
                    <a:pt x="13429" y="341211"/>
                    <a:pt x="-10863" y="258618"/>
                    <a:pt x="4834" y="202933"/>
                  </a:cubicBezTo>
                  <a:cubicBezTo>
                    <a:pt x="20904" y="146500"/>
                    <a:pt x="50428" y="96421"/>
                    <a:pt x="81074" y="47089"/>
                  </a:cubicBezTo>
                  <a:cubicBezTo>
                    <a:pt x="90417" y="31767"/>
                    <a:pt x="100507" y="17191"/>
                    <a:pt x="11171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83B85-393E-4F3F-A79F-2958FC2F9D3B}"/>
                </a:ext>
              </a:extLst>
            </p:cNvPr>
            <p:cNvSpPr/>
            <p:nvPr/>
          </p:nvSpPr>
          <p:spPr>
            <a:xfrm>
              <a:off x="5729876" y="5088487"/>
              <a:ext cx="336353" cy="194337"/>
            </a:xfrm>
            <a:custGeom>
              <a:avLst/>
              <a:gdLst>
                <a:gd name="connsiteX0" fmla="*/ 333737 w 336352"/>
                <a:gd name="connsiteY0" fmla="*/ 190896 h 194337"/>
                <a:gd name="connsiteX1" fmla="*/ 124824 w 336352"/>
                <a:gd name="connsiteY1" fmla="*/ 184169 h 194337"/>
                <a:gd name="connsiteX2" fmla="*/ 40363 w 336352"/>
                <a:gd name="connsiteY2" fmla="*/ 127362 h 194337"/>
                <a:gd name="connsiteX3" fmla="*/ 0 w 336352"/>
                <a:gd name="connsiteY3" fmla="*/ 54486 h 194337"/>
                <a:gd name="connsiteX4" fmla="*/ 238811 w 336352"/>
                <a:gd name="connsiteY4" fmla="*/ 148291 h 194337"/>
                <a:gd name="connsiteX5" fmla="*/ 242174 w 336352"/>
                <a:gd name="connsiteY5" fmla="*/ 141564 h 194337"/>
                <a:gd name="connsiteX6" fmla="*/ 23171 w 336352"/>
                <a:gd name="connsiteY6" fmla="*/ 19730 h 194337"/>
                <a:gd name="connsiteX7" fmla="*/ 189479 w 336352"/>
                <a:gd name="connsiteY7" fmla="*/ 26083 h 194337"/>
                <a:gd name="connsiteX8" fmla="*/ 267214 w 336352"/>
                <a:gd name="connsiteY8" fmla="*/ 99707 h 194337"/>
                <a:gd name="connsiteX9" fmla="*/ 336353 w 336352"/>
                <a:gd name="connsiteY9" fmla="*/ 186785 h 194337"/>
                <a:gd name="connsiteX10" fmla="*/ 333737 w 336352"/>
                <a:gd name="connsiteY10" fmla="*/ 190896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352" h="194337">
                  <a:moveTo>
                    <a:pt x="333737" y="190896"/>
                  </a:moveTo>
                  <a:cubicBezTo>
                    <a:pt x="263850" y="196128"/>
                    <a:pt x="193964" y="199118"/>
                    <a:pt x="124824" y="184169"/>
                  </a:cubicBezTo>
                  <a:cubicBezTo>
                    <a:pt x="89321" y="176694"/>
                    <a:pt x="60170" y="157634"/>
                    <a:pt x="40363" y="127362"/>
                  </a:cubicBezTo>
                  <a:cubicBezTo>
                    <a:pt x="25414" y="104939"/>
                    <a:pt x="13828" y="79899"/>
                    <a:pt x="0" y="54486"/>
                  </a:cubicBezTo>
                  <a:cubicBezTo>
                    <a:pt x="82220" y="86626"/>
                    <a:pt x="160328" y="117646"/>
                    <a:pt x="238811" y="148291"/>
                  </a:cubicBezTo>
                  <a:cubicBezTo>
                    <a:pt x="239932" y="146049"/>
                    <a:pt x="241053" y="143806"/>
                    <a:pt x="242174" y="141564"/>
                  </a:cubicBezTo>
                  <a:cubicBezTo>
                    <a:pt x="168550" y="100828"/>
                    <a:pt x="95300" y="59718"/>
                    <a:pt x="23171" y="19730"/>
                  </a:cubicBezTo>
                  <a:cubicBezTo>
                    <a:pt x="65402" y="-7552"/>
                    <a:pt x="145753" y="-7552"/>
                    <a:pt x="189479" y="26083"/>
                  </a:cubicBezTo>
                  <a:cubicBezTo>
                    <a:pt x="217508" y="47759"/>
                    <a:pt x="243295" y="73172"/>
                    <a:pt x="267214" y="99707"/>
                  </a:cubicBezTo>
                  <a:cubicBezTo>
                    <a:pt x="291880" y="126989"/>
                    <a:pt x="313556" y="157634"/>
                    <a:pt x="336353" y="186785"/>
                  </a:cubicBezTo>
                  <a:cubicBezTo>
                    <a:pt x="335606" y="188280"/>
                    <a:pt x="334484" y="189775"/>
                    <a:pt x="333737" y="19089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8059DD-CB06-40F2-80B3-E9B743401015}"/>
                </a:ext>
              </a:extLst>
            </p:cNvPr>
            <p:cNvSpPr/>
            <p:nvPr/>
          </p:nvSpPr>
          <p:spPr>
            <a:xfrm>
              <a:off x="3407920" y="5089503"/>
              <a:ext cx="328878" cy="194337"/>
            </a:xfrm>
            <a:custGeom>
              <a:avLst/>
              <a:gdLst>
                <a:gd name="connsiteX0" fmla="*/ 312435 w 328878"/>
                <a:gd name="connsiteY0" fmla="*/ 18340 h 194337"/>
                <a:gd name="connsiteX1" fmla="*/ 91936 w 328878"/>
                <a:gd name="connsiteY1" fmla="*/ 140922 h 194337"/>
                <a:gd name="connsiteX2" fmla="*/ 95300 w 328878"/>
                <a:gd name="connsiteY2" fmla="*/ 148023 h 194337"/>
                <a:gd name="connsiteX3" fmla="*/ 329252 w 328878"/>
                <a:gd name="connsiteY3" fmla="*/ 56086 h 194337"/>
                <a:gd name="connsiteX4" fmla="*/ 210034 w 328878"/>
                <a:gd name="connsiteY4" fmla="*/ 183527 h 194337"/>
                <a:gd name="connsiteX5" fmla="*/ 0 w 328878"/>
                <a:gd name="connsiteY5" fmla="*/ 190254 h 194337"/>
                <a:gd name="connsiteX6" fmla="*/ 2242 w 328878"/>
                <a:gd name="connsiteY6" fmla="*/ 183900 h 194337"/>
                <a:gd name="connsiteX7" fmla="*/ 114734 w 328878"/>
                <a:gd name="connsiteY7" fmla="*/ 48986 h 194337"/>
                <a:gd name="connsiteX8" fmla="*/ 312435 w 328878"/>
                <a:gd name="connsiteY8" fmla="*/ 18340 h 19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78" h="194337">
                  <a:moveTo>
                    <a:pt x="312435" y="18340"/>
                  </a:moveTo>
                  <a:cubicBezTo>
                    <a:pt x="238811" y="59076"/>
                    <a:pt x="165560" y="99812"/>
                    <a:pt x="91936" y="140922"/>
                  </a:cubicBezTo>
                  <a:cubicBezTo>
                    <a:pt x="93058" y="143164"/>
                    <a:pt x="94179" y="145407"/>
                    <a:pt x="95300" y="148023"/>
                  </a:cubicBezTo>
                  <a:cubicBezTo>
                    <a:pt x="173782" y="117377"/>
                    <a:pt x="252265" y="86358"/>
                    <a:pt x="329252" y="56086"/>
                  </a:cubicBezTo>
                  <a:cubicBezTo>
                    <a:pt x="322151" y="109903"/>
                    <a:pt x="267961" y="170446"/>
                    <a:pt x="210034" y="183527"/>
                  </a:cubicBezTo>
                  <a:cubicBezTo>
                    <a:pt x="140895" y="199223"/>
                    <a:pt x="71008" y="195486"/>
                    <a:pt x="0" y="190254"/>
                  </a:cubicBezTo>
                  <a:cubicBezTo>
                    <a:pt x="747" y="187264"/>
                    <a:pt x="1121" y="185395"/>
                    <a:pt x="2242" y="183900"/>
                  </a:cubicBezTo>
                  <a:cubicBezTo>
                    <a:pt x="35878" y="135690"/>
                    <a:pt x="72876" y="90469"/>
                    <a:pt x="114734" y="48986"/>
                  </a:cubicBezTo>
                  <a:cubicBezTo>
                    <a:pt x="174156" y="-10063"/>
                    <a:pt x="241800" y="-9689"/>
                    <a:pt x="312435" y="1834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67167E-0EA8-48BD-A848-3EAFEC8CB8CA}"/>
                </a:ext>
              </a:extLst>
            </p:cNvPr>
            <p:cNvSpPr/>
            <p:nvPr/>
          </p:nvSpPr>
          <p:spPr>
            <a:xfrm>
              <a:off x="3388776" y="3971344"/>
              <a:ext cx="168176" cy="362514"/>
            </a:xfrm>
            <a:custGeom>
              <a:avLst/>
              <a:gdLst>
                <a:gd name="connsiteX0" fmla="*/ 46052 w 168176"/>
                <a:gd name="connsiteY0" fmla="*/ 107633 h 362513"/>
                <a:gd name="connsiteX1" fmla="*/ 107717 w 168176"/>
                <a:gd name="connsiteY1" fmla="*/ 365877 h 362513"/>
                <a:gd name="connsiteX2" fmla="*/ 86414 w 168176"/>
                <a:gd name="connsiteY2" fmla="*/ 351302 h 362513"/>
                <a:gd name="connsiteX3" fmla="*/ 64365 w 168176"/>
                <a:gd name="connsiteY3" fmla="*/ 333363 h 362513"/>
                <a:gd name="connsiteX4" fmla="*/ 1205 w 168176"/>
                <a:gd name="connsiteY4" fmla="*/ 209286 h 362513"/>
                <a:gd name="connsiteX5" fmla="*/ 16528 w 168176"/>
                <a:gd name="connsiteY5" fmla="*/ 0 h 362513"/>
                <a:gd name="connsiteX6" fmla="*/ 20265 w 168176"/>
                <a:gd name="connsiteY6" fmla="*/ 747 h 362513"/>
                <a:gd name="connsiteX7" fmla="*/ 143968 w 168176"/>
                <a:gd name="connsiteY7" fmla="*/ 162571 h 362513"/>
                <a:gd name="connsiteX8" fmla="*/ 142473 w 168176"/>
                <a:gd name="connsiteY8" fmla="*/ 357655 h 362513"/>
                <a:gd name="connsiteX9" fmla="*/ 99121 w 168176"/>
                <a:gd name="connsiteY9" fmla="*/ 230215 h 362513"/>
                <a:gd name="connsiteX10" fmla="*/ 51284 w 168176"/>
                <a:gd name="connsiteY10" fmla="*/ 106138 h 362513"/>
                <a:gd name="connsiteX11" fmla="*/ 46052 w 168176"/>
                <a:gd name="connsiteY11" fmla="*/ 107633 h 3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76" h="362513">
                  <a:moveTo>
                    <a:pt x="46052" y="107633"/>
                  </a:moveTo>
                  <a:cubicBezTo>
                    <a:pt x="66607" y="193964"/>
                    <a:pt x="87162" y="279920"/>
                    <a:pt x="107717" y="365877"/>
                  </a:cubicBezTo>
                  <a:cubicBezTo>
                    <a:pt x="101737" y="362140"/>
                    <a:pt x="93889" y="356908"/>
                    <a:pt x="86414" y="351302"/>
                  </a:cubicBezTo>
                  <a:cubicBezTo>
                    <a:pt x="78940" y="345696"/>
                    <a:pt x="71465" y="339717"/>
                    <a:pt x="64365" y="333363"/>
                  </a:cubicBezTo>
                  <a:cubicBezTo>
                    <a:pt x="27366" y="300102"/>
                    <a:pt x="5316" y="259366"/>
                    <a:pt x="1205" y="209286"/>
                  </a:cubicBezTo>
                  <a:cubicBezTo>
                    <a:pt x="-2906" y="157338"/>
                    <a:pt x="3821" y="51574"/>
                    <a:pt x="16528" y="0"/>
                  </a:cubicBezTo>
                  <a:cubicBezTo>
                    <a:pt x="17649" y="374"/>
                    <a:pt x="19518" y="0"/>
                    <a:pt x="20265" y="747"/>
                  </a:cubicBezTo>
                  <a:cubicBezTo>
                    <a:pt x="66607" y="50827"/>
                    <a:pt x="109959" y="103148"/>
                    <a:pt x="143968" y="162571"/>
                  </a:cubicBezTo>
                  <a:cubicBezTo>
                    <a:pt x="181714" y="227599"/>
                    <a:pt x="171998" y="291880"/>
                    <a:pt x="142473" y="357655"/>
                  </a:cubicBezTo>
                  <a:cubicBezTo>
                    <a:pt x="127898" y="314303"/>
                    <a:pt x="114070" y="272072"/>
                    <a:pt x="99121" y="230215"/>
                  </a:cubicBezTo>
                  <a:cubicBezTo>
                    <a:pt x="84172" y="188358"/>
                    <a:pt x="67354" y="147248"/>
                    <a:pt x="51284" y="106138"/>
                  </a:cubicBezTo>
                  <a:cubicBezTo>
                    <a:pt x="49789" y="106512"/>
                    <a:pt x="47921" y="107259"/>
                    <a:pt x="46052" y="10763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04C395-CE39-4796-9CD8-460D9A1A65A9}"/>
                </a:ext>
              </a:extLst>
            </p:cNvPr>
            <p:cNvSpPr/>
            <p:nvPr/>
          </p:nvSpPr>
          <p:spPr>
            <a:xfrm>
              <a:off x="5913919" y="3966859"/>
              <a:ext cx="164439" cy="369988"/>
            </a:xfrm>
            <a:custGeom>
              <a:avLst/>
              <a:gdLst>
                <a:gd name="connsiteX0" fmla="*/ 116433 w 164439"/>
                <a:gd name="connsiteY0" fmla="*/ 110623 h 369988"/>
                <a:gd name="connsiteX1" fmla="*/ 25992 w 164439"/>
                <a:gd name="connsiteY1" fmla="*/ 360271 h 369988"/>
                <a:gd name="connsiteX2" fmla="*/ 12538 w 164439"/>
                <a:gd name="connsiteY2" fmla="*/ 194337 h 369988"/>
                <a:gd name="connsiteX3" fmla="*/ 153058 w 164439"/>
                <a:gd name="connsiteY3" fmla="*/ 0 h 369988"/>
                <a:gd name="connsiteX4" fmla="*/ 163149 w 164439"/>
                <a:gd name="connsiteY4" fmla="*/ 76614 h 369988"/>
                <a:gd name="connsiteX5" fmla="*/ 167260 w 164439"/>
                <a:gd name="connsiteY5" fmla="*/ 208913 h 369988"/>
                <a:gd name="connsiteX6" fmla="*/ 94757 w 164439"/>
                <a:gd name="connsiteY6" fmla="*/ 346444 h 369988"/>
                <a:gd name="connsiteX7" fmla="*/ 60748 w 164439"/>
                <a:gd name="connsiteY7" fmla="*/ 371483 h 369988"/>
                <a:gd name="connsiteX8" fmla="*/ 122787 w 164439"/>
                <a:gd name="connsiteY8" fmla="*/ 112118 h 369988"/>
                <a:gd name="connsiteX9" fmla="*/ 116433 w 164439"/>
                <a:gd name="connsiteY9" fmla="*/ 110623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39" h="369988">
                  <a:moveTo>
                    <a:pt x="116433" y="110623"/>
                  </a:moveTo>
                  <a:cubicBezTo>
                    <a:pt x="86535" y="193964"/>
                    <a:pt x="56264" y="276931"/>
                    <a:pt x="25992" y="360271"/>
                  </a:cubicBezTo>
                  <a:cubicBezTo>
                    <a:pt x="2821" y="306829"/>
                    <a:pt x="-11754" y="251517"/>
                    <a:pt x="12538" y="194337"/>
                  </a:cubicBezTo>
                  <a:cubicBezTo>
                    <a:pt x="43931" y="120713"/>
                    <a:pt x="97373" y="62038"/>
                    <a:pt x="153058" y="0"/>
                  </a:cubicBezTo>
                  <a:cubicBezTo>
                    <a:pt x="156796" y="28403"/>
                    <a:pt x="161654" y="52322"/>
                    <a:pt x="163149" y="76614"/>
                  </a:cubicBezTo>
                  <a:cubicBezTo>
                    <a:pt x="165765" y="120713"/>
                    <a:pt x="168007" y="164813"/>
                    <a:pt x="167260" y="208913"/>
                  </a:cubicBezTo>
                  <a:cubicBezTo>
                    <a:pt x="166513" y="266466"/>
                    <a:pt x="138483" y="310940"/>
                    <a:pt x="94757" y="346444"/>
                  </a:cubicBezTo>
                  <a:cubicBezTo>
                    <a:pt x="83546" y="355413"/>
                    <a:pt x="71586" y="363635"/>
                    <a:pt x="60748" y="371483"/>
                  </a:cubicBezTo>
                  <a:cubicBezTo>
                    <a:pt x="81303" y="285153"/>
                    <a:pt x="102232" y="198448"/>
                    <a:pt x="122787" y="112118"/>
                  </a:cubicBezTo>
                  <a:cubicBezTo>
                    <a:pt x="121292" y="111744"/>
                    <a:pt x="118676" y="110997"/>
                    <a:pt x="116433" y="11062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09996-E5C1-4D02-9605-362D589F7B50}"/>
                </a:ext>
              </a:extLst>
            </p:cNvPr>
            <p:cNvSpPr/>
            <p:nvPr/>
          </p:nvSpPr>
          <p:spPr>
            <a:xfrm>
              <a:off x="5940220" y="3604345"/>
              <a:ext cx="198075" cy="291506"/>
            </a:xfrm>
            <a:custGeom>
              <a:avLst/>
              <a:gdLst>
                <a:gd name="connsiteX0" fmla="*/ 69577 w 198074"/>
                <a:gd name="connsiteY0" fmla="*/ 0 h 291505"/>
                <a:gd name="connsiteX1" fmla="*/ 192533 w 198074"/>
                <a:gd name="connsiteY1" fmla="*/ 144632 h 291505"/>
                <a:gd name="connsiteX2" fmla="*/ 195149 w 198074"/>
                <a:gd name="connsiteY2" fmla="*/ 205549 h 291505"/>
                <a:gd name="connsiteX3" fmla="*/ 140585 w 198074"/>
                <a:gd name="connsiteY3" fmla="*/ 281789 h 291505"/>
                <a:gd name="connsiteX4" fmla="*/ 88263 w 198074"/>
                <a:gd name="connsiteY4" fmla="*/ 83715 h 291505"/>
                <a:gd name="connsiteX5" fmla="*/ 83779 w 198074"/>
                <a:gd name="connsiteY5" fmla="*/ 84462 h 291505"/>
                <a:gd name="connsiteX6" fmla="*/ 83779 w 198074"/>
                <a:gd name="connsiteY6" fmla="*/ 152854 h 291505"/>
                <a:gd name="connsiteX7" fmla="*/ 88263 w 198074"/>
                <a:gd name="connsiteY7" fmla="*/ 221246 h 291505"/>
                <a:gd name="connsiteX8" fmla="*/ 97607 w 198074"/>
                <a:gd name="connsiteY8" fmla="*/ 291880 h 291505"/>
                <a:gd name="connsiteX9" fmla="*/ 12771 w 198074"/>
                <a:gd name="connsiteY9" fmla="*/ 227599 h 291505"/>
                <a:gd name="connsiteX10" fmla="*/ 438 w 198074"/>
                <a:gd name="connsiteY10" fmla="*/ 177893 h 291505"/>
                <a:gd name="connsiteX11" fmla="*/ 69577 w 198074"/>
                <a:gd name="connsiteY11" fmla="*/ 0 h 2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91505">
                  <a:moveTo>
                    <a:pt x="69577" y="0"/>
                  </a:moveTo>
                  <a:cubicBezTo>
                    <a:pt x="117414" y="44100"/>
                    <a:pt x="164130" y="86704"/>
                    <a:pt x="192533" y="144632"/>
                  </a:cubicBezTo>
                  <a:cubicBezTo>
                    <a:pt x="202250" y="164439"/>
                    <a:pt x="202250" y="184994"/>
                    <a:pt x="195149" y="205549"/>
                  </a:cubicBezTo>
                  <a:cubicBezTo>
                    <a:pt x="186180" y="232084"/>
                    <a:pt x="159645" y="268335"/>
                    <a:pt x="140585" y="281789"/>
                  </a:cubicBezTo>
                  <a:cubicBezTo>
                    <a:pt x="123394" y="216387"/>
                    <a:pt x="105829" y="150238"/>
                    <a:pt x="88263" y="83715"/>
                  </a:cubicBezTo>
                  <a:cubicBezTo>
                    <a:pt x="86768" y="84088"/>
                    <a:pt x="85274" y="84462"/>
                    <a:pt x="83779" y="84462"/>
                  </a:cubicBezTo>
                  <a:cubicBezTo>
                    <a:pt x="83779" y="107259"/>
                    <a:pt x="83031" y="130057"/>
                    <a:pt x="83779" y="152854"/>
                  </a:cubicBezTo>
                  <a:cubicBezTo>
                    <a:pt x="84526" y="175651"/>
                    <a:pt x="86021" y="198448"/>
                    <a:pt x="88263" y="221246"/>
                  </a:cubicBezTo>
                  <a:cubicBezTo>
                    <a:pt x="90506" y="244417"/>
                    <a:pt x="94243" y="267214"/>
                    <a:pt x="97607" y="291880"/>
                  </a:cubicBezTo>
                  <a:cubicBezTo>
                    <a:pt x="64345" y="275809"/>
                    <a:pt x="33700" y="258244"/>
                    <a:pt x="12771" y="227599"/>
                  </a:cubicBezTo>
                  <a:cubicBezTo>
                    <a:pt x="2680" y="212650"/>
                    <a:pt x="-1431" y="195832"/>
                    <a:pt x="438" y="177893"/>
                  </a:cubicBezTo>
                  <a:cubicBezTo>
                    <a:pt x="7912" y="113613"/>
                    <a:pt x="38558" y="57927"/>
                    <a:pt x="69577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6C826E-109F-4DEF-A890-58EEBE76EC41}"/>
                </a:ext>
              </a:extLst>
            </p:cNvPr>
            <p:cNvSpPr/>
            <p:nvPr/>
          </p:nvSpPr>
          <p:spPr>
            <a:xfrm>
              <a:off x="3332283" y="3604719"/>
              <a:ext cx="198075" cy="287769"/>
            </a:xfrm>
            <a:custGeom>
              <a:avLst/>
              <a:gdLst>
                <a:gd name="connsiteX0" fmla="*/ 105161 w 198074"/>
                <a:gd name="connsiteY0" fmla="*/ 289637 h 287768"/>
                <a:gd name="connsiteX1" fmla="*/ 120110 w 198074"/>
                <a:gd name="connsiteY1" fmla="*/ 84462 h 287768"/>
                <a:gd name="connsiteX2" fmla="*/ 114504 w 198074"/>
                <a:gd name="connsiteY2" fmla="*/ 83715 h 287768"/>
                <a:gd name="connsiteX3" fmla="*/ 62930 w 198074"/>
                <a:gd name="connsiteY3" fmla="*/ 285526 h 287768"/>
                <a:gd name="connsiteX4" fmla="*/ 51718 w 198074"/>
                <a:gd name="connsiteY4" fmla="*/ 275062 h 287768"/>
                <a:gd name="connsiteX5" fmla="*/ 11729 w 198074"/>
                <a:gd name="connsiteY5" fmla="*/ 219751 h 287768"/>
                <a:gd name="connsiteX6" fmla="*/ 12103 w 198074"/>
                <a:gd name="connsiteY6" fmla="*/ 134541 h 287768"/>
                <a:gd name="connsiteX7" fmla="*/ 94323 w 198074"/>
                <a:gd name="connsiteY7" fmla="*/ 33262 h 287768"/>
                <a:gd name="connsiteX8" fmla="*/ 130200 w 198074"/>
                <a:gd name="connsiteY8" fmla="*/ 0 h 287768"/>
                <a:gd name="connsiteX9" fmla="*/ 198218 w 198074"/>
                <a:gd name="connsiteY9" fmla="*/ 170793 h 287768"/>
                <a:gd name="connsiteX10" fmla="*/ 173553 w 198074"/>
                <a:gd name="connsiteY10" fmla="*/ 244043 h 287768"/>
                <a:gd name="connsiteX11" fmla="*/ 105161 w 198074"/>
                <a:gd name="connsiteY11" fmla="*/ 28963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074" h="287768">
                  <a:moveTo>
                    <a:pt x="105161" y="289637"/>
                  </a:moveTo>
                  <a:cubicBezTo>
                    <a:pt x="110019" y="221246"/>
                    <a:pt x="115251" y="152854"/>
                    <a:pt x="120110" y="84462"/>
                  </a:cubicBezTo>
                  <a:cubicBezTo>
                    <a:pt x="118241" y="84088"/>
                    <a:pt x="116372" y="84088"/>
                    <a:pt x="114504" y="83715"/>
                  </a:cubicBezTo>
                  <a:cubicBezTo>
                    <a:pt x="93202" y="149116"/>
                    <a:pt x="71152" y="213771"/>
                    <a:pt x="62930" y="285526"/>
                  </a:cubicBezTo>
                  <a:cubicBezTo>
                    <a:pt x="58445" y="281042"/>
                    <a:pt x="54334" y="278426"/>
                    <a:pt x="51718" y="275062"/>
                  </a:cubicBezTo>
                  <a:cubicBezTo>
                    <a:pt x="37890" y="256749"/>
                    <a:pt x="22941" y="239558"/>
                    <a:pt x="11729" y="219751"/>
                  </a:cubicBezTo>
                  <a:cubicBezTo>
                    <a:pt x="-4341" y="192095"/>
                    <a:pt x="-3593" y="162944"/>
                    <a:pt x="12103" y="134541"/>
                  </a:cubicBezTo>
                  <a:cubicBezTo>
                    <a:pt x="33405" y="95674"/>
                    <a:pt x="63303" y="63907"/>
                    <a:pt x="94323" y="33262"/>
                  </a:cubicBezTo>
                  <a:cubicBezTo>
                    <a:pt x="105534" y="22050"/>
                    <a:pt x="117494" y="11959"/>
                    <a:pt x="130200" y="0"/>
                  </a:cubicBezTo>
                  <a:cubicBezTo>
                    <a:pt x="160098" y="55685"/>
                    <a:pt x="188875" y="109128"/>
                    <a:pt x="198218" y="170793"/>
                  </a:cubicBezTo>
                  <a:cubicBezTo>
                    <a:pt x="202703" y="199569"/>
                    <a:pt x="193734" y="223862"/>
                    <a:pt x="173553" y="244043"/>
                  </a:cubicBezTo>
                  <a:cubicBezTo>
                    <a:pt x="153371" y="264598"/>
                    <a:pt x="129453" y="279547"/>
                    <a:pt x="105161" y="289637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8C8850-015D-4F41-A0B4-BEB655E7819E}"/>
                </a:ext>
              </a:extLst>
            </p:cNvPr>
            <p:cNvSpPr/>
            <p:nvPr/>
          </p:nvSpPr>
          <p:spPr>
            <a:xfrm>
              <a:off x="4727759" y="3041888"/>
              <a:ext cx="156965" cy="358777"/>
            </a:xfrm>
            <a:custGeom>
              <a:avLst/>
              <a:gdLst>
                <a:gd name="connsiteX0" fmla="*/ 86117 w 156964"/>
                <a:gd name="connsiteY0" fmla="*/ 359150 h 358776"/>
                <a:gd name="connsiteX1" fmla="*/ 95086 w 156964"/>
                <a:gd name="connsiteY1" fmla="*/ 105391 h 358776"/>
                <a:gd name="connsiteX2" fmla="*/ 89854 w 156964"/>
                <a:gd name="connsiteY2" fmla="*/ 104643 h 358776"/>
                <a:gd name="connsiteX3" fmla="*/ 67430 w 156964"/>
                <a:gd name="connsiteY3" fmla="*/ 230215 h 358776"/>
                <a:gd name="connsiteX4" fmla="*/ 50613 w 156964"/>
                <a:gd name="connsiteY4" fmla="*/ 358777 h 358776"/>
                <a:gd name="connsiteX5" fmla="*/ 3523 w 156964"/>
                <a:gd name="connsiteY5" fmla="*/ 200317 h 358776"/>
                <a:gd name="connsiteX6" fmla="*/ 102187 w 156964"/>
                <a:gd name="connsiteY6" fmla="*/ 0 h 358776"/>
                <a:gd name="connsiteX7" fmla="*/ 155630 w 156964"/>
                <a:gd name="connsiteY7" fmla="*/ 176772 h 358776"/>
                <a:gd name="connsiteX8" fmla="*/ 155256 w 156964"/>
                <a:gd name="connsiteY8" fmla="*/ 254881 h 358776"/>
                <a:gd name="connsiteX9" fmla="*/ 86117 w 156964"/>
                <a:gd name="connsiteY9" fmla="*/ 359150 h 3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358776">
                  <a:moveTo>
                    <a:pt x="86117" y="359150"/>
                  </a:moveTo>
                  <a:cubicBezTo>
                    <a:pt x="89106" y="275062"/>
                    <a:pt x="92096" y="190226"/>
                    <a:pt x="95086" y="105391"/>
                  </a:cubicBezTo>
                  <a:cubicBezTo>
                    <a:pt x="93217" y="105017"/>
                    <a:pt x="91722" y="105017"/>
                    <a:pt x="89854" y="104643"/>
                  </a:cubicBezTo>
                  <a:cubicBezTo>
                    <a:pt x="82379" y="146500"/>
                    <a:pt x="73784" y="188358"/>
                    <a:pt x="67430" y="230215"/>
                  </a:cubicBezTo>
                  <a:cubicBezTo>
                    <a:pt x="61077" y="272072"/>
                    <a:pt x="56219" y="314303"/>
                    <a:pt x="50613" y="358777"/>
                  </a:cubicBezTo>
                  <a:cubicBezTo>
                    <a:pt x="15482" y="310566"/>
                    <a:pt x="-9557" y="261234"/>
                    <a:pt x="3523" y="200317"/>
                  </a:cubicBezTo>
                  <a:cubicBezTo>
                    <a:pt x="14361" y="150985"/>
                    <a:pt x="71915" y="33262"/>
                    <a:pt x="102187" y="0"/>
                  </a:cubicBezTo>
                  <a:cubicBezTo>
                    <a:pt x="125358" y="57554"/>
                    <a:pt x="147034" y="115481"/>
                    <a:pt x="155630" y="176772"/>
                  </a:cubicBezTo>
                  <a:cubicBezTo>
                    <a:pt x="159367" y="202559"/>
                    <a:pt x="159367" y="229468"/>
                    <a:pt x="155256" y="254881"/>
                  </a:cubicBezTo>
                  <a:cubicBezTo>
                    <a:pt x="149276" y="292627"/>
                    <a:pt x="116015" y="337474"/>
                    <a:pt x="86117" y="35915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582F2E-8773-4FC9-8915-56786EB11D6B}"/>
                </a:ext>
              </a:extLst>
            </p:cNvPr>
            <p:cNvSpPr/>
            <p:nvPr/>
          </p:nvSpPr>
          <p:spPr>
            <a:xfrm>
              <a:off x="3941226" y="5316563"/>
              <a:ext cx="257871" cy="175651"/>
            </a:xfrm>
            <a:custGeom>
              <a:avLst/>
              <a:gdLst>
                <a:gd name="connsiteX0" fmla="*/ 243669 w 257870"/>
                <a:gd name="connsiteY0" fmla="*/ 24859 h 175651"/>
                <a:gd name="connsiteX1" fmla="*/ 71382 w 257870"/>
                <a:gd name="connsiteY1" fmla="*/ 125391 h 175651"/>
                <a:gd name="connsiteX2" fmla="*/ 74371 w 257870"/>
                <a:gd name="connsiteY2" fmla="*/ 132118 h 175651"/>
                <a:gd name="connsiteX3" fmla="*/ 261234 w 257870"/>
                <a:gd name="connsiteY3" fmla="*/ 62232 h 175651"/>
                <a:gd name="connsiteX4" fmla="*/ 216387 w 257870"/>
                <a:gd name="connsiteY4" fmla="*/ 154542 h 175651"/>
                <a:gd name="connsiteX5" fmla="*/ 153227 w 257870"/>
                <a:gd name="connsiteY5" fmla="*/ 177713 h 175651"/>
                <a:gd name="connsiteX6" fmla="*/ 0 w 257870"/>
                <a:gd name="connsiteY6" fmla="*/ 164632 h 175651"/>
                <a:gd name="connsiteX7" fmla="*/ 1495 w 257870"/>
                <a:gd name="connsiteY7" fmla="*/ 157532 h 175651"/>
                <a:gd name="connsiteX8" fmla="*/ 78856 w 257870"/>
                <a:gd name="connsiteY8" fmla="*/ 43171 h 175651"/>
                <a:gd name="connsiteX9" fmla="*/ 150611 w 257870"/>
                <a:gd name="connsiteY9" fmla="*/ 193 h 175651"/>
                <a:gd name="connsiteX10" fmla="*/ 243669 w 257870"/>
                <a:gd name="connsiteY10" fmla="*/ 24859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243669" y="24859"/>
                  </a:moveTo>
                  <a:cubicBezTo>
                    <a:pt x="186489" y="58120"/>
                    <a:pt x="128935" y="91756"/>
                    <a:pt x="71382" y="125391"/>
                  </a:cubicBezTo>
                  <a:cubicBezTo>
                    <a:pt x="72503" y="127634"/>
                    <a:pt x="73624" y="129876"/>
                    <a:pt x="74371" y="132118"/>
                  </a:cubicBezTo>
                  <a:cubicBezTo>
                    <a:pt x="136784" y="108947"/>
                    <a:pt x="199196" y="85403"/>
                    <a:pt x="261234" y="62232"/>
                  </a:cubicBezTo>
                  <a:cubicBezTo>
                    <a:pt x="254133" y="95119"/>
                    <a:pt x="243669" y="128755"/>
                    <a:pt x="216387" y="154542"/>
                  </a:cubicBezTo>
                  <a:cubicBezTo>
                    <a:pt x="198822" y="171359"/>
                    <a:pt x="176399" y="175844"/>
                    <a:pt x="153227" y="177713"/>
                  </a:cubicBezTo>
                  <a:cubicBezTo>
                    <a:pt x="101653" y="181450"/>
                    <a:pt x="51200" y="174723"/>
                    <a:pt x="0" y="164632"/>
                  </a:cubicBezTo>
                  <a:cubicBezTo>
                    <a:pt x="374" y="162016"/>
                    <a:pt x="374" y="159400"/>
                    <a:pt x="1495" y="157532"/>
                  </a:cubicBezTo>
                  <a:cubicBezTo>
                    <a:pt x="26908" y="119038"/>
                    <a:pt x="51574" y="80170"/>
                    <a:pt x="78856" y="43171"/>
                  </a:cubicBezTo>
                  <a:cubicBezTo>
                    <a:pt x="96048" y="19627"/>
                    <a:pt x="119592" y="1688"/>
                    <a:pt x="150611" y="193"/>
                  </a:cubicBezTo>
                  <a:cubicBezTo>
                    <a:pt x="185368" y="-1676"/>
                    <a:pt x="216013" y="10284"/>
                    <a:pt x="243669" y="2485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3615F3-6607-45E1-9825-CC9D91895698}"/>
                </a:ext>
              </a:extLst>
            </p:cNvPr>
            <p:cNvSpPr/>
            <p:nvPr/>
          </p:nvSpPr>
          <p:spPr>
            <a:xfrm>
              <a:off x="5270942" y="5317254"/>
              <a:ext cx="257871" cy="175651"/>
            </a:xfrm>
            <a:custGeom>
              <a:avLst/>
              <a:gdLst>
                <a:gd name="connsiteX0" fmla="*/ 0 w 257870"/>
                <a:gd name="connsiteY0" fmla="*/ 61914 h 175651"/>
                <a:gd name="connsiteX1" fmla="*/ 184994 w 257870"/>
                <a:gd name="connsiteY1" fmla="*/ 131053 h 175651"/>
                <a:gd name="connsiteX2" fmla="*/ 187237 w 257870"/>
                <a:gd name="connsiteY2" fmla="*/ 126195 h 175651"/>
                <a:gd name="connsiteX3" fmla="*/ 132673 w 257870"/>
                <a:gd name="connsiteY3" fmla="*/ 91064 h 175651"/>
                <a:gd name="connsiteX4" fmla="*/ 75119 w 257870"/>
                <a:gd name="connsiteY4" fmla="*/ 57055 h 175651"/>
                <a:gd name="connsiteX5" fmla="*/ 15697 w 257870"/>
                <a:gd name="connsiteY5" fmla="*/ 26784 h 175651"/>
                <a:gd name="connsiteX6" fmla="*/ 163692 w 257870"/>
                <a:gd name="connsiteY6" fmla="*/ 24541 h 175651"/>
                <a:gd name="connsiteX7" fmla="*/ 259739 w 257870"/>
                <a:gd name="connsiteY7" fmla="*/ 163941 h 175651"/>
                <a:gd name="connsiteX8" fmla="*/ 81472 w 257870"/>
                <a:gd name="connsiteY8" fmla="*/ 172537 h 175651"/>
                <a:gd name="connsiteX9" fmla="*/ 44847 w 257870"/>
                <a:gd name="connsiteY9" fmla="*/ 154224 h 175651"/>
                <a:gd name="connsiteX10" fmla="*/ 0 w 257870"/>
                <a:gd name="connsiteY10" fmla="*/ 61914 h 17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870" h="175651">
                  <a:moveTo>
                    <a:pt x="0" y="61914"/>
                  </a:moveTo>
                  <a:cubicBezTo>
                    <a:pt x="61665" y="85085"/>
                    <a:pt x="123329" y="107882"/>
                    <a:pt x="184994" y="131053"/>
                  </a:cubicBezTo>
                  <a:cubicBezTo>
                    <a:pt x="185742" y="129558"/>
                    <a:pt x="186489" y="128063"/>
                    <a:pt x="187237" y="126195"/>
                  </a:cubicBezTo>
                  <a:cubicBezTo>
                    <a:pt x="168924" y="114609"/>
                    <a:pt x="150985" y="102650"/>
                    <a:pt x="132673" y="91064"/>
                  </a:cubicBezTo>
                  <a:cubicBezTo>
                    <a:pt x="113613" y="79479"/>
                    <a:pt x="94553" y="67520"/>
                    <a:pt x="75119" y="57055"/>
                  </a:cubicBezTo>
                  <a:cubicBezTo>
                    <a:pt x="55685" y="46217"/>
                    <a:pt x="35504" y="36874"/>
                    <a:pt x="15697" y="26784"/>
                  </a:cubicBezTo>
                  <a:cubicBezTo>
                    <a:pt x="53069" y="-7973"/>
                    <a:pt x="125572" y="-9094"/>
                    <a:pt x="163692" y="24541"/>
                  </a:cubicBezTo>
                  <a:cubicBezTo>
                    <a:pt x="195085" y="52571"/>
                    <a:pt x="250770" y="132922"/>
                    <a:pt x="259739" y="163941"/>
                  </a:cubicBezTo>
                  <a:cubicBezTo>
                    <a:pt x="200317" y="174779"/>
                    <a:pt x="141268" y="184496"/>
                    <a:pt x="81472" y="172537"/>
                  </a:cubicBezTo>
                  <a:cubicBezTo>
                    <a:pt x="68392" y="169921"/>
                    <a:pt x="55311" y="162446"/>
                    <a:pt x="44847" y="154224"/>
                  </a:cubicBezTo>
                  <a:cubicBezTo>
                    <a:pt x="21676" y="135911"/>
                    <a:pt x="1121" y="89196"/>
                    <a:pt x="0" y="61914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603FA1-D758-47EC-A4A9-F7F41A263DE4}"/>
                </a:ext>
              </a:extLst>
            </p:cNvPr>
            <p:cNvSpPr/>
            <p:nvPr/>
          </p:nvSpPr>
          <p:spPr>
            <a:xfrm>
              <a:off x="4655474" y="4359271"/>
              <a:ext cx="160702" cy="280294"/>
            </a:xfrm>
            <a:custGeom>
              <a:avLst/>
              <a:gdLst>
                <a:gd name="connsiteX0" fmla="*/ 129250 w 160701"/>
                <a:gd name="connsiteY0" fmla="*/ 271325 h 280294"/>
                <a:gd name="connsiteX1" fmla="*/ 56748 w 160701"/>
                <a:gd name="connsiteY1" fmla="*/ 81846 h 280294"/>
                <a:gd name="connsiteX2" fmla="*/ 50021 w 160701"/>
                <a:gd name="connsiteY2" fmla="*/ 83715 h 280294"/>
                <a:gd name="connsiteX3" fmla="*/ 93373 w 160701"/>
                <a:gd name="connsiteY3" fmla="*/ 281042 h 280294"/>
                <a:gd name="connsiteX4" fmla="*/ 689 w 160701"/>
                <a:gd name="connsiteY4" fmla="*/ 148369 h 280294"/>
                <a:gd name="connsiteX5" fmla="*/ 26102 w 160701"/>
                <a:gd name="connsiteY5" fmla="*/ 6727 h 280294"/>
                <a:gd name="connsiteX6" fmla="*/ 29466 w 160701"/>
                <a:gd name="connsiteY6" fmla="*/ 0 h 280294"/>
                <a:gd name="connsiteX7" fmla="*/ 151674 w 160701"/>
                <a:gd name="connsiteY7" fmla="*/ 137531 h 280294"/>
                <a:gd name="connsiteX8" fmla="*/ 159896 w 160701"/>
                <a:gd name="connsiteY8" fmla="*/ 198448 h 280294"/>
                <a:gd name="connsiteX9" fmla="*/ 129250 w 160701"/>
                <a:gd name="connsiteY9" fmla="*/ 271325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80294">
                  <a:moveTo>
                    <a:pt x="129250" y="271325"/>
                  </a:moveTo>
                  <a:cubicBezTo>
                    <a:pt x="104958" y="208165"/>
                    <a:pt x="81040" y="145006"/>
                    <a:pt x="56748" y="81846"/>
                  </a:cubicBezTo>
                  <a:cubicBezTo>
                    <a:pt x="54505" y="82593"/>
                    <a:pt x="52263" y="82967"/>
                    <a:pt x="50021" y="83715"/>
                  </a:cubicBezTo>
                  <a:cubicBezTo>
                    <a:pt x="64596" y="149864"/>
                    <a:pt x="79171" y="216013"/>
                    <a:pt x="93373" y="281042"/>
                  </a:cubicBezTo>
                  <a:cubicBezTo>
                    <a:pt x="32455" y="262729"/>
                    <a:pt x="-5664" y="212650"/>
                    <a:pt x="689" y="148369"/>
                  </a:cubicBezTo>
                  <a:cubicBezTo>
                    <a:pt x="5174" y="100532"/>
                    <a:pt x="17133" y="53816"/>
                    <a:pt x="26102" y="6727"/>
                  </a:cubicBezTo>
                  <a:cubicBezTo>
                    <a:pt x="26476" y="4859"/>
                    <a:pt x="27971" y="3364"/>
                    <a:pt x="29466" y="0"/>
                  </a:cubicBezTo>
                  <a:cubicBezTo>
                    <a:pt x="76181" y="41484"/>
                    <a:pt x="122150" y="82220"/>
                    <a:pt x="151674" y="137531"/>
                  </a:cubicBezTo>
                  <a:cubicBezTo>
                    <a:pt x="161765" y="156591"/>
                    <a:pt x="163633" y="177146"/>
                    <a:pt x="159896" y="198448"/>
                  </a:cubicBezTo>
                  <a:cubicBezTo>
                    <a:pt x="155038" y="225357"/>
                    <a:pt x="143826" y="250022"/>
                    <a:pt x="129250" y="271325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DEAB3A-CB4A-427A-A5F3-3F6A2854B3A7}"/>
                </a:ext>
              </a:extLst>
            </p:cNvPr>
            <p:cNvSpPr/>
            <p:nvPr/>
          </p:nvSpPr>
          <p:spPr>
            <a:xfrm>
              <a:off x="5699485" y="4307697"/>
              <a:ext cx="156965" cy="284031"/>
            </a:xfrm>
            <a:custGeom>
              <a:avLst/>
              <a:gdLst>
                <a:gd name="connsiteX0" fmla="*/ 31886 w 156964"/>
                <a:gd name="connsiteY0" fmla="*/ 271698 h 284031"/>
                <a:gd name="connsiteX1" fmla="*/ 17685 w 156964"/>
                <a:gd name="connsiteY1" fmla="*/ 123703 h 284031"/>
                <a:gd name="connsiteX2" fmla="*/ 133166 w 156964"/>
                <a:gd name="connsiteY2" fmla="*/ 0 h 284031"/>
                <a:gd name="connsiteX3" fmla="*/ 151105 w 156964"/>
                <a:gd name="connsiteY3" fmla="*/ 77361 h 284031"/>
                <a:gd name="connsiteX4" fmla="*/ 160448 w 156964"/>
                <a:gd name="connsiteY4" fmla="*/ 170419 h 284031"/>
                <a:gd name="connsiteX5" fmla="*/ 119338 w 156964"/>
                <a:gd name="connsiteY5" fmla="*/ 252265 h 284031"/>
                <a:gd name="connsiteX6" fmla="*/ 67017 w 156964"/>
                <a:gd name="connsiteY6" fmla="*/ 286274 h 284031"/>
                <a:gd name="connsiteX7" fmla="*/ 111490 w 156964"/>
                <a:gd name="connsiteY7" fmla="*/ 84836 h 284031"/>
                <a:gd name="connsiteX8" fmla="*/ 104763 w 156964"/>
                <a:gd name="connsiteY8" fmla="*/ 82593 h 284031"/>
                <a:gd name="connsiteX9" fmla="*/ 31886 w 156964"/>
                <a:gd name="connsiteY9" fmla="*/ 271698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4031">
                  <a:moveTo>
                    <a:pt x="31886" y="271698"/>
                  </a:moveTo>
                  <a:cubicBezTo>
                    <a:pt x="-3617" y="233205"/>
                    <a:pt x="-11092" y="168924"/>
                    <a:pt x="17685" y="123703"/>
                  </a:cubicBezTo>
                  <a:cubicBezTo>
                    <a:pt x="47583" y="76240"/>
                    <a:pt x="88319" y="38494"/>
                    <a:pt x="133166" y="0"/>
                  </a:cubicBezTo>
                  <a:cubicBezTo>
                    <a:pt x="139519" y="27656"/>
                    <a:pt x="147368" y="52322"/>
                    <a:pt x="151105" y="77361"/>
                  </a:cubicBezTo>
                  <a:cubicBezTo>
                    <a:pt x="155963" y="108007"/>
                    <a:pt x="158953" y="139400"/>
                    <a:pt x="160448" y="170419"/>
                  </a:cubicBezTo>
                  <a:cubicBezTo>
                    <a:pt x="161943" y="204802"/>
                    <a:pt x="145873" y="232084"/>
                    <a:pt x="119338" y="252265"/>
                  </a:cubicBezTo>
                  <a:cubicBezTo>
                    <a:pt x="102894" y="264971"/>
                    <a:pt x="84582" y="275062"/>
                    <a:pt x="67017" y="286274"/>
                  </a:cubicBezTo>
                  <a:cubicBezTo>
                    <a:pt x="81966" y="217882"/>
                    <a:pt x="96915" y="151359"/>
                    <a:pt x="111490" y="84836"/>
                  </a:cubicBezTo>
                  <a:cubicBezTo>
                    <a:pt x="109248" y="84088"/>
                    <a:pt x="107005" y="83341"/>
                    <a:pt x="104763" y="82593"/>
                  </a:cubicBezTo>
                  <a:cubicBezTo>
                    <a:pt x="80097" y="146127"/>
                    <a:pt x="55805" y="209286"/>
                    <a:pt x="31886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BD863E-0DA9-4136-9211-7691FB9434F7}"/>
                </a:ext>
              </a:extLst>
            </p:cNvPr>
            <p:cNvSpPr/>
            <p:nvPr/>
          </p:nvSpPr>
          <p:spPr>
            <a:xfrm>
              <a:off x="3611468" y="4308444"/>
              <a:ext cx="160702" cy="280294"/>
            </a:xfrm>
            <a:custGeom>
              <a:avLst/>
              <a:gdLst>
                <a:gd name="connsiteX0" fmla="*/ 28910 w 160701"/>
                <a:gd name="connsiteY0" fmla="*/ 0 h 280294"/>
                <a:gd name="connsiteX1" fmla="*/ 141027 w 160701"/>
                <a:gd name="connsiteY1" fmla="*/ 118471 h 280294"/>
                <a:gd name="connsiteX2" fmla="*/ 129442 w 160701"/>
                <a:gd name="connsiteY2" fmla="*/ 271325 h 280294"/>
                <a:gd name="connsiteX3" fmla="*/ 56939 w 160701"/>
                <a:gd name="connsiteY3" fmla="*/ 81846 h 280294"/>
                <a:gd name="connsiteX4" fmla="*/ 50212 w 160701"/>
                <a:gd name="connsiteY4" fmla="*/ 83715 h 280294"/>
                <a:gd name="connsiteX5" fmla="*/ 93564 w 160701"/>
                <a:gd name="connsiteY5" fmla="*/ 281789 h 280294"/>
                <a:gd name="connsiteX6" fmla="*/ 133 w 160701"/>
                <a:gd name="connsiteY6" fmla="*/ 150985 h 280294"/>
                <a:gd name="connsiteX7" fmla="*/ 28910 w 160701"/>
                <a:gd name="connsiteY7" fmla="*/ 0 h 28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01" h="280294">
                  <a:moveTo>
                    <a:pt x="28910" y="0"/>
                  </a:moveTo>
                  <a:cubicBezTo>
                    <a:pt x="71888" y="36999"/>
                    <a:pt x="111129" y="73624"/>
                    <a:pt x="141027" y="118471"/>
                  </a:cubicBezTo>
                  <a:cubicBezTo>
                    <a:pt x="172420" y="166308"/>
                    <a:pt x="167188" y="224235"/>
                    <a:pt x="129442" y="271325"/>
                  </a:cubicBezTo>
                  <a:cubicBezTo>
                    <a:pt x="105523" y="208913"/>
                    <a:pt x="81231" y="145379"/>
                    <a:pt x="56939" y="81846"/>
                  </a:cubicBezTo>
                  <a:cubicBezTo>
                    <a:pt x="54697" y="82593"/>
                    <a:pt x="52454" y="83341"/>
                    <a:pt x="50212" y="83715"/>
                  </a:cubicBezTo>
                  <a:cubicBezTo>
                    <a:pt x="64787" y="150238"/>
                    <a:pt x="79362" y="216387"/>
                    <a:pt x="93564" y="281789"/>
                  </a:cubicBezTo>
                  <a:cubicBezTo>
                    <a:pt x="33768" y="264224"/>
                    <a:pt x="-2483" y="214145"/>
                    <a:pt x="133" y="150985"/>
                  </a:cubicBezTo>
                  <a:cubicBezTo>
                    <a:pt x="2749" y="100159"/>
                    <a:pt x="13960" y="50827"/>
                    <a:pt x="28910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62FB-C0AA-4560-A91F-7901DC7B2419}"/>
                </a:ext>
              </a:extLst>
            </p:cNvPr>
            <p:cNvSpPr/>
            <p:nvPr/>
          </p:nvSpPr>
          <p:spPr>
            <a:xfrm>
              <a:off x="3134244" y="3929113"/>
              <a:ext cx="156965" cy="287769"/>
            </a:xfrm>
            <a:custGeom>
              <a:avLst/>
              <a:gdLst>
                <a:gd name="connsiteX0" fmla="*/ 43834 w 156964"/>
                <a:gd name="connsiteY0" fmla="*/ 282163 h 287768"/>
                <a:gd name="connsiteX1" fmla="*/ 19542 w 156964"/>
                <a:gd name="connsiteY1" fmla="*/ 118471 h 287768"/>
                <a:gd name="connsiteX2" fmla="*/ 108115 w 156964"/>
                <a:gd name="connsiteY2" fmla="*/ 0 h 287768"/>
                <a:gd name="connsiteX3" fmla="*/ 117084 w 156964"/>
                <a:gd name="connsiteY3" fmla="*/ 19807 h 287768"/>
                <a:gd name="connsiteX4" fmla="*/ 158194 w 156964"/>
                <a:gd name="connsiteY4" fmla="*/ 160702 h 287768"/>
                <a:gd name="connsiteX5" fmla="*/ 129044 w 156964"/>
                <a:gd name="connsiteY5" fmla="*/ 249275 h 287768"/>
                <a:gd name="connsiteX6" fmla="*/ 80085 w 156964"/>
                <a:gd name="connsiteY6" fmla="*/ 291506 h 287768"/>
                <a:gd name="connsiteX7" fmla="*/ 98024 w 156964"/>
                <a:gd name="connsiteY7" fmla="*/ 85209 h 287768"/>
                <a:gd name="connsiteX8" fmla="*/ 91297 w 156964"/>
                <a:gd name="connsiteY8" fmla="*/ 84088 h 287768"/>
                <a:gd name="connsiteX9" fmla="*/ 43834 w 156964"/>
                <a:gd name="connsiteY9" fmla="*/ 282163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64" h="287768">
                  <a:moveTo>
                    <a:pt x="43834" y="282163"/>
                  </a:moveTo>
                  <a:cubicBezTo>
                    <a:pt x="-4376" y="234326"/>
                    <a:pt x="-13346" y="178267"/>
                    <a:pt x="19542" y="118471"/>
                  </a:cubicBezTo>
                  <a:cubicBezTo>
                    <a:pt x="43087" y="75493"/>
                    <a:pt x="73732" y="38120"/>
                    <a:pt x="108115" y="0"/>
                  </a:cubicBezTo>
                  <a:cubicBezTo>
                    <a:pt x="111478" y="7475"/>
                    <a:pt x="114468" y="13454"/>
                    <a:pt x="117084" y="19807"/>
                  </a:cubicBezTo>
                  <a:cubicBezTo>
                    <a:pt x="135397" y="65402"/>
                    <a:pt x="152215" y="111370"/>
                    <a:pt x="158194" y="160702"/>
                  </a:cubicBezTo>
                  <a:cubicBezTo>
                    <a:pt x="162305" y="195458"/>
                    <a:pt x="152962" y="224983"/>
                    <a:pt x="129044" y="249275"/>
                  </a:cubicBezTo>
                  <a:cubicBezTo>
                    <a:pt x="114095" y="264598"/>
                    <a:pt x="96529" y="277678"/>
                    <a:pt x="80085" y="291506"/>
                  </a:cubicBezTo>
                  <a:cubicBezTo>
                    <a:pt x="86065" y="221246"/>
                    <a:pt x="92045" y="153227"/>
                    <a:pt x="98024" y="85209"/>
                  </a:cubicBezTo>
                  <a:cubicBezTo>
                    <a:pt x="95782" y="84836"/>
                    <a:pt x="93540" y="84462"/>
                    <a:pt x="91297" y="84088"/>
                  </a:cubicBezTo>
                  <a:cubicBezTo>
                    <a:pt x="75601" y="150238"/>
                    <a:pt x="59531" y="216387"/>
                    <a:pt x="43834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418637-B632-46AC-B8E5-E854DFC3B5A7}"/>
                </a:ext>
              </a:extLst>
            </p:cNvPr>
            <p:cNvSpPr/>
            <p:nvPr/>
          </p:nvSpPr>
          <p:spPr>
            <a:xfrm>
              <a:off x="6179091" y="3929860"/>
              <a:ext cx="160702" cy="284031"/>
            </a:xfrm>
            <a:custGeom>
              <a:avLst/>
              <a:gdLst>
                <a:gd name="connsiteX0" fmla="*/ 115485 w 160701"/>
                <a:gd name="connsiteY0" fmla="*/ 282163 h 284031"/>
                <a:gd name="connsiteX1" fmla="*/ 68022 w 160701"/>
                <a:gd name="connsiteY1" fmla="*/ 83715 h 284031"/>
                <a:gd name="connsiteX2" fmla="*/ 61295 w 160701"/>
                <a:gd name="connsiteY2" fmla="*/ 84836 h 284031"/>
                <a:gd name="connsiteX3" fmla="*/ 78860 w 160701"/>
                <a:gd name="connsiteY3" fmla="*/ 286648 h 284031"/>
                <a:gd name="connsiteX4" fmla="*/ 4 w 160701"/>
                <a:gd name="connsiteY4" fmla="*/ 177146 h 284031"/>
                <a:gd name="connsiteX5" fmla="*/ 52325 w 160701"/>
                <a:gd name="connsiteY5" fmla="*/ 0 h 284031"/>
                <a:gd name="connsiteX6" fmla="*/ 155473 w 160701"/>
                <a:gd name="connsiteY6" fmla="*/ 152106 h 284031"/>
                <a:gd name="connsiteX7" fmla="*/ 155847 w 160701"/>
                <a:gd name="connsiteY7" fmla="*/ 213397 h 284031"/>
                <a:gd name="connsiteX8" fmla="*/ 115485 w 160701"/>
                <a:gd name="connsiteY8" fmla="*/ 282163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01" h="284031">
                  <a:moveTo>
                    <a:pt x="115485" y="282163"/>
                  </a:moveTo>
                  <a:cubicBezTo>
                    <a:pt x="99788" y="216013"/>
                    <a:pt x="83718" y="149864"/>
                    <a:pt x="68022" y="83715"/>
                  </a:cubicBezTo>
                  <a:cubicBezTo>
                    <a:pt x="65779" y="84088"/>
                    <a:pt x="63537" y="84462"/>
                    <a:pt x="61295" y="84836"/>
                  </a:cubicBezTo>
                  <a:cubicBezTo>
                    <a:pt x="67274" y="152480"/>
                    <a:pt x="72880" y="220124"/>
                    <a:pt x="78860" y="286648"/>
                  </a:cubicBezTo>
                  <a:cubicBezTo>
                    <a:pt x="41113" y="275062"/>
                    <a:pt x="377" y="220124"/>
                    <a:pt x="4" y="177146"/>
                  </a:cubicBezTo>
                  <a:cubicBezTo>
                    <a:pt x="-370" y="137157"/>
                    <a:pt x="29154" y="35878"/>
                    <a:pt x="52325" y="0"/>
                  </a:cubicBezTo>
                  <a:cubicBezTo>
                    <a:pt x="93061" y="46716"/>
                    <a:pt x="133424" y="93058"/>
                    <a:pt x="155473" y="152106"/>
                  </a:cubicBezTo>
                  <a:cubicBezTo>
                    <a:pt x="162948" y="172288"/>
                    <a:pt x="162200" y="193216"/>
                    <a:pt x="155847" y="213397"/>
                  </a:cubicBezTo>
                  <a:cubicBezTo>
                    <a:pt x="146878" y="239932"/>
                    <a:pt x="132302" y="262729"/>
                    <a:pt x="115485" y="2821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9DE874-C4A0-403C-B06A-BE29D557D31F}"/>
                </a:ext>
              </a:extLst>
            </p:cNvPr>
            <p:cNvSpPr/>
            <p:nvPr/>
          </p:nvSpPr>
          <p:spPr>
            <a:xfrm>
              <a:off x="5135072" y="4045341"/>
              <a:ext cx="160702" cy="284031"/>
            </a:xfrm>
            <a:custGeom>
              <a:avLst/>
              <a:gdLst>
                <a:gd name="connsiteX0" fmla="*/ 67104 w 160701"/>
                <a:gd name="connsiteY0" fmla="*/ 285526 h 284031"/>
                <a:gd name="connsiteX1" fmla="*/ 111577 w 160701"/>
                <a:gd name="connsiteY1" fmla="*/ 84462 h 284031"/>
                <a:gd name="connsiteX2" fmla="*/ 106719 w 160701"/>
                <a:gd name="connsiteY2" fmla="*/ 82967 h 284031"/>
                <a:gd name="connsiteX3" fmla="*/ 80558 w 160701"/>
                <a:gd name="connsiteY3" fmla="*/ 144258 h 284031"/>
                <a:gd name="connsiteX4" fmla="*/ 55892 w 160701"/>
                <a:gd name="connsiteY4" fmla="*/ 208165 h 284031"/>
                <a:gd name="connsiteX5" fmla="*/ 34590 w 160701"/>
                <a:gd name="connsiteY5" fmla="*/ 272820 h 284031"/>
                <a:gd name="connsiteX6" fmla="*/ 14409 w 160701"/>
                <a:gd name="connsiteY6" fmla="*/ 128935 h 284031"/>
                <a:gd name="connsiteX7" fmla="*/ 133253 w 160701"/>
                <a:gd name="connsiteY7" fmla="*/ 0 h 284031"/>
                <a:gd name="connsiteX8" fmla="*/ 148576 w 160701"/>
                <a:gd name="connsiteY8" fmla="*/ 61665 h 284031"/>
                <a:gd name="connsiteX9" fmla="*/ 160909 w 160701"/>
                <a:gd name="connsiteY9" fmla="*/ 166308 h 284031"/>
                <a:gd name="connsiteX10" fmla="*/ 117931 w 160701"/>
                <a:gd name="connsiteY10" fmla="*/ 253386 h 284031"/>
                <a:gd name="connsiteX11" fmla="*/ 67104 w 160701"/>
                <a:gd name="connsiteY11" fmla="*/ 285526 h 28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701" h="284031">
                  <a:moveTo>
                    <a:pt x="67104" y="285526"/>
                  </a:moveTo>
                  <a:cubicBezTo>
                    <a:pt x="82427" y="216387"/>
                    <a:pt x="97002" y="150238"/>
                    <a:pt x="111577" y="84462"/>
                  </a:cubicBezTo>
                  <a:cubicBezTo>
                    <a:pt x="110083" y="84088"/>
                    <a:pt x="108588" y="83341"/>
                    <a:pt x="106719" y="82967"/>
                  </a:cubicBezTo>
                  <a:cubicBezTo>
                    <a:pt x="98123" y="103148"/>
                    <a:pt x="88780" y="123703"/>
                    <a:pt x="80558" y="144258"/>
                  </a:cubicBezTo>
                  <a:cubicBezTo>
                    <a:pt x="71963" y="165187"/>
                    <a:pt x="63367" y="186489"/>
                    <a:pt x="55892" y="208165"/>
                  </a:cubicBezTo>
                  <a:cubicBezTo>
                    <a:pt x="48418" y="229467"/>
                    <a:pt x="41691" y="251517"/>
                    <a:pt x="34590" y="272820"/>
                  </a:cubicBezTo>
                  <a:cubicBezTo>
                    <a:pt x="-1288" y="228346"/>
                    <a:pt x="-11378" y="169671"/>
                    <a:pt x="14409" y="128935"/>
                  </a:cubicBezTo>
                  <a:cubicBezTo>
                    <a:pt x="45428" y="79604"/>
                    <a:pt x="87285" y="40362"/>
                    <a:pt x="133253" y="0"/>
                  </a:cubicBezTo>
                  <a:cubicBezTo>
                    <a:pt x="138859" y="22050"/>
                    <a:pt x="145213" y="41484"/>
                    <a:pt x="148576" y="61665"/>
                  </a:cubicBezTo>
                  <a:cubicBezTo>
                    <a:pt x="153808" y="96421"/>
                    <a:pt x="158667" y="131178"/>
                    <a:pt x="160909" y="166308"/>
                  </a:cubicBezTo>
                  <a:cubicBezTo>
                    <a:pt x="163525" y="202933"/>
                    <a:pt x="146334" y="231710"/>
                    <a:pt x="117931" y="253386"/>
                  </a:cubicBezTo>
                  <a:cubicBezTo>
                    <a:pt x="102234" y="264598"/>
                    <a:pt x="84669" y="274315"/>
                    <a:pt x="67104" y="28552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5CB621-B726-47A7-9E92-5616B269621B}"/>
                </a:ext>
              </a:extLst>
            </p:cNvPr>
            <p:cNvSpPr/>
            <p:nvPr/>
          </p:nvSpPr>
          <p:spPr>
            <a:xfrm>
              <a:off x="4176281" y="4046463"/>
              <a:ext cx="160702" cy="276557"/>
            </a:xfrm>
            <a:custGeom>
              <a:avLst/>
              <a:gdLst>
                <a:gd name="connsiteX0" fmla="*/ 127833 w 160701"/>
                <a:gd name="connsiteY0" fmla="*/ 271698 h 276556"/>
                <a:gd name="connsiteX1" fmla="*/ 93450 w 160701"/>
                <a:gd name="connsiteY1" fmla="*/ 174904 h 276556"/>
                <a:gd name="connsiteX2" fmla="*/ 54956 w 160701"/>
                <a:gd name="connsiteY2" fmla="*/ 81472 h 276556"/>
                <a:gd name="connsiteX3" fmla="*/ 49724 w 160701"/>
                <a:gd name="connsiteY3" fmla="*/ 82967 h 276556"/>
                <a:gd name="connsiteX4" fmla="*/ 93076 w 160701"/>
                <a:gd name="connsiteY4" fmla="*/ 279920 h 276556"/>
                <a:gd name="connsiteX5" fmla="*/ 392 w 160701"/>
                <a:gd name="connsiteY5" fmla="*/ 172287 h 276556"/>
                <a:gd name="connsiteX6" fmla="*/ 27674 w 160701"/>
                <a:gd name="connsiteY6" fmla="*/ 0 h 276556"/>
                <a:gd name="connsiteX7" fmla="*/ 35896 w 160701"/>
                <a:gd name="connsiteY7" fmla="*/ 5232 h 276556"/>
                <a:gd name="connsiteX8" fmla="*/ 127833 w 160701"/>
                <a:gd name="connsiteY8" fmla="*/ 100532 h 276556"/>
                <a:gd name="connsiteX9" fmla="*/ 127833 w 160701"/>
                <a:gd name="connsiteY9" fmla="*/ 271698 h 27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701" h="276556">
                  <a:moveTo>
                    <a:pt x="127833" y="271698"/>
                  </a:moveTo>
                  <a:cubicBezTo>
                    <a:pt x="116247" y="239184"/>
                    <a:pt x="105409" y="206670"/>
                    <a:pt x="93450" y="174904"/>
                  </a:cubicBezTo>
                  <a:cubicBezTo>
                    <a:pt x="81491" y="143511"/>
                    <a:pt x="68037" y="112865"/>
                    <a:pt x="54956" y="81472"/>
                  </a:cubicBezTo>
                  <a:cubicBezTo>
                    <a:pt x="53088" y="81846"/>
                    <a:pt x="51593" y="82593"/>
                    <a:pt x="49724" y="82967"/>
                  </a:cubicBezTo>
                  <a:cubicBezTo>
                    <a:pt x="64300" y="149116"/>
                    <a:pt x="78501" y="214892"/>
                    <a:pt x="93076" y="279920"/>
                  </a:cubicBezTo>
                  <a:cubicBezTo>
                    <a:pt x="48229" y="270951"/>
                    <a:pt x="2635" y="220124"/>
                    <a:pt x="392" y="172287"/>
                  </a:cubicBezTo>
                  <a:cubicBezTo>
                    <a:pt x="-2597" y="113239"/>
                    <a:pt x="11978" y="57180"/>
                    <a:pt x="27674" y="0"/>
                  </a:cubicBezTo>
                  <a:cubicBezTo>
                    <a:pt x="31038" y="2242"/>
                    <a:pt x="34028" y="3364"/>
                    <a:pt x="35896" y="5232"/>
                  </a:cubicBezTo>
                  <a:cubicBezTo>
                    <a:pt x="66916" y="36625"/>
                    <a:pt x="99803" y="66523"/>
                    <a:pt x="127833" y="100532"/>
                  </a:cubicBezTo>
                  <a:cubicBezTo>
                    <a:pt x="173801" y="156965"/>
                    <a:pt x="172306" y="212650"/>
                    <a:pt x="127833" y="271698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F20345-B2DD-4C02-93F0-7CCDB704459A}"/>
                </a:ext>
              </a:extLst>
            </p:cNvPr>
            <p:cNvSpPr/>
            <p:nvPr/>
          </p:nvSpPr>
          <p:spPr>
            <a:xfrm>
              <a:off x="4314543" y="3228377"/>
              <a:ext cx="164439" cy="242922"/>
            </a:xfrm>
            <a:custGeom>
              <a:avLst/>
              <a:gdLst>
                <a:gd name="connsiteX0" fmla="*/ 128596 w 164439"/>
                <a:gd name="connsiteY0" fmla="*/ 237316 h 242921"/>
                <a:gd name="connsiteX1" fmla="*/ 61699 w 164439"/>
                <a:gd name="connsiteY1" fmla="*/ 70260 h 242921"/>
                <a:gd name="connsiteX2" fmla="*/ 57215 w 164439"/>
                <a:gd name="connsiteY2" fmla="*/ 71755 h 242921"/>
                <a:gd name="connsiteX3" fmla="*/ 66184 w 164439"/>
                <a:gd name="connsiteY3" fmla="*/ 128935 h 242921"/>
                <a:gd name="connsiteX4" fmla="*/ 77770 w 164439"/>
                <a:gd name="connsiteY4" fmla="*/ 188731 h 242921"/>
                <a:gd name="connsiteX5" fmla="*/ 93092 w 164439"/>
                <a:gd name="connsiteY5" fmla="*/ 245911 h 242921"/>
                <a:gd name="connsiteX6" fmla="*/ 35 w 164439"/>
                <a:gd name="connsiteY6" fmla="*/ 148743 h 242921"/>
                <a:gd name="connsiteX7" fmla="*/ 37033 w 164439"/>
                <a:gd name="connsiteY7" fmla="*/ 0 h 242921"/>
                <a:gd name="connsiteX8" fmla="*/ 63942 w 164439"/>
                <a:gd name="connsiteY8" fmla="*/ 19807 h 242921"/>
                <a:gd name="connsiteX9" fmla="*/ 142050 w 164439"/>
                <a:gd name="connsiteY9" fmla="*/ 93058 h 242921"/>
                <a:gd name="connsiteX10" fmla="*/ 153636 w 164439"/>
                <a:gd name="connsiteY10" fmla="*/ 196206 h 242921"/>
                <a:gd name="connsiteX11" fmla="*/ 128596 w 164439"/>
                <a:gd name="connsiteY11" fmla="*/ 237316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439" h="242921">
                  <a:moveTo>
                    <a:pt x="128596" y="237316"/>
                  </a:moveTo>
                  <a:cubicBezTo>
                    <a:pt x="105799" y="180509"/>
                    <a:pt x="83749" y="125198"/>
                    <a:pt x="61699" y="70260"/>
                  </a:cubicBezTo>
                  <a:cubicBezTo>
                    <a:pt x="60205" y="70634"/>
                    <a:pt x="58710" y="71382"/>
                    <a:pt x="57215" y="71755"/>
                  </a:cubicBezTo>
                  <a:cubicBezTo>
                    <a:pt x="60205" y="90815"/>
                    <a:pt x="62821" y="109875"/>
                    <a:pt x="66184" y="128935"/>
                  </a:cubicBezTo>
                  <a:cubicBezTo>
                    <a:pt x="69548" y="149116"/>
                    <a:pt x="73285" y="168924"/>
                    <a:pt x="77770" y="188731"/>
                  </a:cubicBezTo>
                  <a:cubicBezTo>
                    <a:pt x="82254" y="208165"/>
                    <a:pt x="87860" y="226851"/>
                    <a:pt x="93092" y="245911"/>
                  </a:cubicBezTo>
                  <a:cubicBezTo>
                    <a:pt x="45629" y="244043"/>
                    <a:pt x="-1460" y="196206"/>
                    <a:pt x="35" y="148743"/>
                  </a:cubicBezTo>
                  <a:cubicBezTo>
                    <a:pt x="1530" y="97169"/>
                    <a:pt x="18721" y="49705"/>
                    <a:pt x="37033" y="0"/>
                  </a:cubicBezTo>
                  <a:cubicBezTo>
                    <a:pt x="46750" y="7101"/>
                    <a:pt x="56094" y="12707"/>
                    <a:pt x="63942" y="19807"/>
                  </a:cubicBezTo>
                  <a:cubicBezTo>
                    <a:pt x="90476" y="43726"/>
                    <a:pt x="117384" y="67271"/>
                    <a:pt x="142050" y="93058"/>
                  </a:cubicBezTo>
                  <a:cubicBezTo>
                    <a:pt x="171575" y="123703"/>
                    <a:pt x="173070" y="159207"/>
                    <a:pt x="153636" y="196206"/>
                  </a:cubicBezTo>
                  <a:cubicBezTo>
                    <a:pt x="145788" y="210407"/>
                    <a:pt x="136445" y="223862"/>
                    <a:pt x="128596" y="23731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0881F1-C0A4-4C92-9618-86E271D64423}"/>
                </a:ext>
              </a:extLst>
            </p:cNvPr>
            <p:cNvSpPr/>
            <p:nvPr/>
          </p:nvSpPr>
          <p:spPr>
            <a:xfrm>
              <a:off x="3810700" y="4620826"/>
              <a:ext cx="242922" cy="340090"/>
            </a:xfrm>
            <a:custGeom>
              <a:avLst/>
              <a:gdLst>
                <a:gd name="connsiteX0" fmla="*/ 243391 w 242921"/>
                <a:gd name="connsiteY0" fmla="*/ 340143 h 340090"/>
                <a:gd name="connsiteX1" fmla="*/ 152576 w 242921"/>
                <a:gd name="connsiteY1" fmla="*/ 312114 h 340090"/>
                <a:gd name="connsiteX2" fmla="*/ 131274 w 242921"/>
                <a:gd name="connsiteY2" fmla="*/ 288943 h 340090"/>
                <a:gd name="connsiteX3" fmla="*/ 7944 w 242921"/>
                <a:gd name="connsiteY3" fmla="*/ 47890 h 340090"/>
                <a:gd name="connsiteX4" fmla="*/ 8318 w 242921"/>
                <a:gd name="connsiteY4" fmla="*/ 7527 h 340090"/>
                <a:gd name="connsiteX5" fmla="*/ 54286 w 242921"/>
                <a:gd name="connsiteY5" fmla="*/ 6780 h 340090"/>
                <a:gd name="connsiteX6" fmla="*/ 63629 w 242921"/>
                <a:gd name="connsiteY6" fmla="*/ 19113 h 340090"/>
                <a:gd name="connsiteX7" fmla="*/ 129779 w 242921"/>
                <a:gd name="connsiteY7" fmla="*/ 172714 h 340090"/>
                <a:gd name="connsiteX8" fmla="*/ 238159 w 242921"/>
                <a:gd name="connsiteY8" fmla="*/ 331174 h 340090"/>
                <a:gd name="connsiteX9" fmla="*/ 243391 w 242921"/>
                <a:gd name="connsiteY9" fmla="*/ 340143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243391" y="340143"/>
                  </a:moveTo>
                  <a:cubicBezTo>
                    <a:pt x="210503" y="334537"/>
                    <a:pt x="179858" y="328558"/>
                    <a:pt x="152576" y="312114"/>
                  </a:cubicBezTo>
                  <a:cubicBezTo>
                    <a:pt x="143980" y="306882"/>
                    <a:pt x="135758" y="297912"/>
                    <a:pt x="131274" y="288943"/>
                  </a:cubicBezTo>
                  <a:cubicBezTo>
                    <a:pt x="89790" y="208965"/>
                    <a:pt x="48680" y="128241"/>
                    <a:pt x="7944" y="47890"/>
                  </a:cubicBezTo>
                  <a:cubicBezTo>
                    <a:pt x="-2894" y="26961"/>
                    <a:pt x="-2520" y="16871"/>
                    <a:pt x="8318" y="7527"/>
                  </a:cubicBezTo>
                  <a:cubicBezTo>
                    <a:pt x="19156" y="-2190"/>
                    <a:pt x="40084" y="-2563"/>
                    <a:pt x="54286" y="6780"/>
                  </a:cubicBezTo>
                  <a:cubicBezTo>
                    <a:pt x="58397" y="9396"/>
                    <a:pt x="62882" y="14628"/>
                    <a:pt x="63629" y="19113"/>
                  </a:cubicBezTo>
                  <a:cubicBezTo>
                    <a:pt x="72972" y="75919"/>
                    <a:pt x="99507" y="125251"/>
                    <a:pt x="129779" y="172714"/>
                  </a:cubicBezTo>
                  <a:cubicBezTo>
                    <a:pt x="163788" y="226904"/>
                    <a:pt x="201908" y="278478"/>
                    <a:pt x="238159" y="331174"/>
                  </a:cubicBezTo>
                  <a:cubicBezTo>
                    <a:pt x="239280" y="333416"/>
                    <a:pt x="240775" y="336032"/>
                    <a:pt x="243391" y="340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804F17-D43C-42FF-979F-096EC4F470F2}"/>
                </a:ext>
              </a:extLst>
            </p:cNvPr>
            <p:cNvSpPr/>
            <p:nvPr/>
          </p:nvSpPr>
          <p:spPr>
            <a:xfrm>
              <a:off x="5454815" y="4620088"/>
              <a:ext cx="242922" cy="340090"/>
            </a:xfrm>
            <a:custGeom>
              <a:avLst/>
              <a:gdLst>
                <a:gd name="connsiteX0" fmla="*/ 0 w 242921"/>
                <a:gd name="connsiteY0" fmla="*/ 340881 h 340090"/>
                <a:gd name="connsiteX1" fmla="*/ 82593 w 242921"/>
                <a:gd name="connsiteY1" fmla="*/ 222784 h 340090"/>
                <a:gd name="connsiteX2" fmla="*/ 169298 w 242921"/>
                <a:gd name="connsiteY2" fmla="*/ 58718 h 340090"/>
                <a:gd name="connsiteX3" fmla="*/ 177893 w 242921"/>
                <a:gd name="connsiteY3" fmla="*/ 23962 h 340090"/>
                <a:gd name="connsiteX4" fmla="*/ 200691 w 242921"/>
                <a:gd name="connsiteY4" fmla="*/ 1912 h 340090"/>
                <a:gd name="connsiteX5" fmla="*/ 237689 w 242921"/>
                <a:gd name="connsiteY5" fmla="*/ 10881 h 340090"/>
                <a:gd name="connsiteX6" fmla="*/ 238437 w 242921"/>
                <a:gd name="connsiteY6" fmla="*/ 41527 h 340090"/>
                <a:gd name="connsiteX7" fmla="*/ 107633 w 242921"/>
                <a:gd name="connsiteY7" fmla="*/ 297155 h 340090"/>
                <a:gd name="connsiteX8" fmla="*/ 90442 w 242921"/>
                <a:gd name="connsiteY8" fmla="*/ 312852 h 340090"/>
                <a:gd name="connsiteX9" fmla="*/ 0 w 242921"/>
                <a:gd name="connsiteY9" fmla="*/ 340881 h 3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21" h="340090">
                  <a:moveTo>
                    <a:pt x="0" y="340881"/>
                  </a:moveTo>
                  <a:cubicBezTo>
                    <a:pt x="28777" y="300145"/>
                    <a:pt x="56432" y="262025"/>
                    <a:pt x="82593" y="222784"/>
                  </a:cubicBezTo>
                  <a:cubicBezTo>
                    <a:pt x="116976" y="171210"/>
                    <a:pt x="149117" y="117767"/>
                    <a:pt x="169298" y="58718"/>
                  </a:cubicBezTo>
                  <a:cubicBezTo>
                    <a:pt x="173035" y="47506"/>
                    <a:pt x="176399" y="35921"/>
                    <a:pt x="177893" y="23962"/>
                  </a:cubicBezTo>
                  <a:cubicBezTo>
                    <a:pt x="179762" y="9760"/>
                    <a:pt x="189105" y="4902"/>
                    <a:pt x="200691" y="1912"/>
                  </a:cubicBezTo>
                  <a:cubicBezTo>
                    <a:pt x="214519" y="-1825"/>
                    <a:pt x="227599" y="-704"/>
                    <a:pt x="237689" y="10881"/>
                  </a:cubicBezTo>
                  <a:cubicBezTo>
                    <a:pt x="246285" y="20598"/>
                    <a:pt x="243669" y="31062"/>
                    <a:pt x="238437" y="41527"/>
                  </a:cubicBezTo>
                  <a:cubicBezTo>
                    <a:pt x="195085" y="126736"/>
                    <a:pt x="151732" y="212319"/>
                    <a:pt x="107633" y="297155"/>
                  </a:cubicBezTo>
                  <a:cubicBezTo>
                    <a:pt x="104270" y="303508"/>
                    <a:pt x="97169" y="308741"/>
                    <a:pt x="90442" y="312852"/>
                  </a:cubicBezTo>
                  <a:cubicBezTo>
                    <a:pt x="63160" y="328922"/>
                    <a:pt x="32514" y="335275"/>
                    <a:pt x="0" y="3408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6CD19E-02AE-417E-946A-66CC23D66C59}"/>
                </a:ext>
              </a:extLst>
            </p:cNvPr>
            <p:cNvSpPr/>
            <p:nvPr/>
          </p:nvSpPr>
          <p:spPr>
            <a:xfrm>
              <a:off x="4824028" y="3452986"/>
              <a:ext cx="115855" cy="254133"/>
            </a:xfrm>
            <a:custGeom>
              <a:avLst/>
              <a:gdLst>
                <a:gd name="connsiteX0" fmla="*/ 48149 w 115854"/>
                <a:gd name="connsiteY0" fmla="*/ 0 h 254133"/>
                <a:gd name="connsiteX1" fmla="*/ 112803 w 115854"/>
                <a:gd name="connsiteY1" fmla="*/ 137905 h 254133"/>
                <a:gd name="connsiteX2" fmla="*/ 77299 w 115854"/>
                <a:gd name="connsiteY2" fmla="*/ 251891 h 254133"/>
                <a:gd name="connsiteX3" fmla="*/ 55623 w 115854"/>
                <a:gd name="connsiteY3" fmla="*/ 78856 h 254133"/>
                <a:gd name="connsiteX4" fmla="*/ 51139 w 115854"/>
                <a:gd name="connsiteY4" fmla="*/ 79230 h 254133"/>
                <a:gd name="connsiteX5" fmla="*/ 51139 w 115854"/>
                <a:gd name="connsiteY5" fmla="*/ 254507 h 254133"/>
                <a:gd name="connsiteX6" fmla="*/ 312 w 115854"/>
                <a:gd name="connsiteY6" fmla="*/ 151733 h 254133"/>
                <a:gd name="connsiteX7" fmla="*/ 48149 w 115854"/>
                <a:gd name="connsiteY7" fmla="*/ 0 h 25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54" h="254133">
                  <a:moveTo>
                    <a:pt x="48149" y="0"/>
                  </a:moveTo>
                  <a:cubicBezTo>
                    <a:pt x="75805" y="45221"/>
                    <a:pt x="100470" y="88573"/>
                    <a:pt x="112803" y="137905"/>
                  </a:cubicBezTo>
                  <a:cubicBezTo>
                    <a:pt x="124015" y="182378"/>
                    <a:pt x="104208" y="217882"/>
                    <a:pt x="77299" y="251891"/>
                  </a:cubicBezTo>
                  <a:cubicBezTo>
                    <a:pt x="69825" y="193216"/>
                    <a:pt x="62724" y="136036"/>
                    <a:pt x="55623" y="78856"/>
                  </a:cubicBezTo>
                  <a:cubicBezTo>
                    <a:pt x="54129" y="78856"/>
                    <a:pt x="52634" y="79230"/>
                    <a:pt x="51139" y="79230"/>
                  </a:cubicBezTo>
                  <a:cubicBezTo>
                    <a:pt x="51139" y="136784"/>
                    <a:pt x="51139" y="194711"/>
                    <a:pt x="51139" y="254507"/>
                  </a:cubicBezTo>
                  <a:cubicBezTo>
                    <a:pt x="21241" y="225357"/>
                    <a:pt x="-3052" y="194711"/>
                    <a:pt x="312" y="151733"/>
                  </a:cubicBezTo>
                  <a:cubicBezTo>
                    <a:pt x="4797" y="98664"/>
                    <a:pt x="26099" y="50453"/>
                    <a:pt x="481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C0AF58-1DEE-4856-A25E-6D37A7FF90A4}"/>
                </a:ext>
              </a:extLst>
            </p:cNvPr>
            <p:cNvSpPr/>
            <p:nvPr/>
          </p:nvSpPr>
          <p:spPr>
            <a:xfrm>
              <a:off x="4008081" y="4130177"/>
              <a:ext cx="119592" cy="242922"/>
            </a:xfrm>
            <a:custGeom>
              <a:avLst/>
              <a:gdLst>
                <a:gd name="connsiteX0" fmla="*/ 100200 w 119592"/>
                <a:gd name="connsiteY0" fmla="*/ 236942 h 242921"/>
                <a:gd name="connsiteX1" fmla="*/ 40030 w 119592"/>
                <a:gd name="connsiteY1" fmla="*/ 73250 h 242921"/>
                <a:gd name="connsiteX2" fmla="*/ 34798 w 119592"/>
                <a:gd name="connsiteY2" fmla="*/ 74745 h 242921"/>
                <a:gd name="connsiteX3" fmla="*/ 74039 w 119592"/>
                <a:gd name="connsiteY3" fmla="*/ 242922 h 242921"/>
                <a:gd name="connsiteX4" fmla="*/ 2284 w 119592"/>
                <a:gd name="connsiteY4" fmla="*/ 153975 h 242921"/>
                <a:gd name="connsiteX5" fmla="*/ 14617 w 119592"/>
                <a:gd name="connsiteY5" fmla="*/ 0 h 242921"/>
                <a:gd name="connsiteX6" fmla="*/ 25829 w 119592"/>
                <a:gd name="connsiteY6" fmla="*/ 9717 h 242921"/>
                <a:gd name="connsiteX7" fmla="*/ 105432 w 119592"/>
                <a:gd name="connsiteY7" fmla="*/ 111370 h 242921"/>
                <a:gd name="connsiteX8" fmla="*/ 100200 w 119592"/>
                <a:gd name="connsiteY8" fmla="*/ 236942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592" h="242921">
                  <a:moveTo>
                    <a:pt x="100200" y="236942"/>
                  </a:moveTo>
                  <a:cubicBezTo>
                    <a:pt x="80019" y="181631"/>
                    <a:pt x="59838" y="127440"/>
                    <a:pt x="40030" y="73250"/>
                  </a:cubicBezTo>
                  <a:cubicBezTo>
                    <a:pt x="38162" y="73624"/>
                    <a:pt x="36667" y="74371"/>
                    <a:pt x="34798" y="74745"/>
                  </a:cubicBezTo>
                  <a:cubicBezTo>
                    <a:pt x="47878" y="131178"/>
                    <a:pt x="60959" y="187610"/>
                    <a:pt x="74039" y="242922"/>
                  </a:cubicBezTo>
                  <a:cubicBezTo>
                    <a:pt x="40404" y="230962"/>
                    <a:pt x="7142" y="190974"/>
                    <a:pt x="2284" y="153975"/>
                  </a:cubicBezTo>
                  <a:cubicBezTo>
                    <a:pt x="-4443" y="102401"/>
                    <a:pt x="4900" y="52322"/>
                    <a:pt x="14617" y="0"/>
                  </a:cubicBezTo>
                  <a:cubicBezTo>
                    <a:pt x="19475" y="4111"/>
                    <a:pt x="23213" y="6727"/>
                    <a:pt x="25829" y="9717"/>
                  </a:cubicBezTo>
                  <a:cubicBezTo>
                    <a:pt x="52737" y="43352"/>
                    <a:pt x="81514" y="75866"/>
                    <a:pt x="105432" y="111370"/>
                  </a:cubicBezTo>
                  <a:cubicBezTo>
                    <a:pt x="132340" y="152854"/>
                    <a:pt x="120755" y="195832"/>
                    <a:pt x="100200" y="236942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4A273F-B915-4D5A-8666-1C62CA253CF0}"/>
                </a:ext>
              </a:extLst>
            </p:cNvPr>
            <p:cNvSpPr/>
            <p:nvPr/>
          </p:nvSpPr>
          <p:spPr>
            <a:xfrm>
              <a:off x="5343651" y="4128309"/>
              <a:ext cx="119592" cy="246659"/>
            </a:xfrm>
            <a:custGeom>
              <a:avLst/>
              <a:gdLst>
                <a:gd name="connsiteX0" fmla="*/ 20348 w 119592"/>
                <a:gd name="connsiteY0" fmla="*/ 238811 h 246658"/>
                <a:gd name="connsiteX1" fmla="*/ 8015 w 119592"/>
                <a:gd name="connsiteY1" fmla="*/ 128562 h 246658"/>
                <a:gd name="connsiteX2" fmla="*/ 105931 w 119592"/>
                <a:gd name="connsiteY2" fmla="*/ 0 h 246658"/>
                <a:gd name="connsiteX3" fmla="*/ 115274 w 119592"/>
                <a:gd name="connsiteY3" fmla="*/ 168924 h 246658"/>
                <a:gd name="connsiteX4" fmla="*/ 46135 w 119592"/>
                <a:gd name="connsiteY4" fmla="*/ 246659 h 246658"/>
                <a:gd name="connsiteX5" fmla="*/ 86123 w 119592"/>
                <a:gd name="connsiteY5" fmla="*/ 75866 h 246658"/>
                <a:gd name="connsiteX6" fmla="*/ 80891 w 119592"/>
                <a:gd name="connsiteY6" fmla="*/ 74371 h 246658"/>
                <a:gd name="connsiteX7" fmla="*/ 20348 w 119592"/>
                <a:gd name="connsiteY7" fmla="*/ 238811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20348" y="238811"/>
                  </a:moveTo>
                  <a:cubicBezTo>
                    <a:pt x="3530" y="202933"/>
                    <a:pt x="-8803" y="167055"/>
                    <a:pt x="8015" y="128562"/>
                  </a:cubicBezTo>
                  <a:cubicBezTo>
                    <a:pt x="29317" y="78856"/>
                    <a:pt x="67064" y="41110"/>
                    <a:pt x="105931" y="0"/>
                  </a:cubicBezTo>
                  <a:cubicBezTo>
                    <a:pt x="116021" y="58301"/>
                    <a:pt x="128728" y="113239"/>
                    <a:pt x="115274" y="168924"/>
                  </a:cubicBezTo>
                  <a:cubicBezTo>
                    <a:pt x="106305" y="206296"/>
                    <a:pt x="77154" y="227599"/>
                    <a:pt x="46135" y="246659"/>
                  </a:cubicBezTo>
                  <a:cubicBezTo>
                    <a:pt x="59589" y="189479"/>
                    <a:pt x="72669" y="132673"/>
                    <a:pt x="86123" y="75866"/>
                  </a:cubicBezTo>
                  <a:cubicBezTo>
                    <a:pt x="84255" y="75492"/>
                    <a:pt x="82760" y="74745"/>
                    <a:pt x="80891" y="74371"/>
                  </a:cubicBezTo>
                  <a:cubicBezTo>
                    <a:pt x="60710" y="128935"/>
                    <a:pt x="40903" y="182752"/>
                    <a:pt x="20348" y="238811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8790BD-93C0-4A42-A313-5FC549FFED50}"/>
                </a:ext>
              </a:extLst>
            </p:cNvPr>
            <p:cNvSpPr/>
            <p:nvPr/>
          </p:nvSpPr>
          <p:spPr>
            <a:xfrm>
              <a:off x="3551810" y="3417482"/>
              <a:ext cx="119592" cy="242922"/>
            </a:xfrm>
            <a:custGeom>
              <a:avLst/>
              <a:gdLst>
                <a:gd name="connsiteX0" fmla="*/ 100153 w 119592"/>
                <a:gd name="connsiteY0" fmla="*/ 238063 h 242921"/>
                <a:gd name="connsiteX1" fmla="*/ 39235 w 119592"/>
                <a:gd name="connsiteY1" fmla="*/ 73250 h 242921"/>
                <a:gd name="connsiteX2" fmla="*/ 34377 w 119592"/>
                <a:gd name="connsiteY2" fmla="*/ 74745 h 242921"/>
                <a:gd name="connsiteX3" fmla="*/ 74365 w 119592"/>
                <a:gd name="connsiteY3" fmla="*/ 245911 h 242921"/>
                <a:gd name="connsiteX4" fmla="*/ 1115 w 119592"/>
                <a:gd name="connsiteY4" fmla="*/ 146874 h 242921"/>
                <a:gd name="connsiteX5" fmla="*/ 14943 w 119592"/>
                <a:gd name="connsiteY5" fmla="*/ 0 h 242921"/>
                <a:gd name="connsiteX6" fmla="*/ 113607 w 119592"/>
                <a:gd name="connsiteY6" fmla="*/ 130430 h 242921"/>
                <a:gd name="connsiteX7" fmla="*/ 100153 w 119592"/>
                <a:gd name="connsiteY7" fmla="*/ 238063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0153" y="238063"/>
                  </a:moveTo>
                  <a:cubicBezTo>
                    <a:pt x="79598" y="182378"/>
                    <a:pt x="59416" y="127814"/>
                    <a:pt x="39235" y="73250"/>
                  </a:cubicBezTo>
                  <a:cubicBezTo>
                    <a:pt x="37740" y="73624"/>
                    <a:pt x="35872" y="74371"/>
                    <a:pt x="34377" y="74745"/>
                  </a:cubicBezTo>
                  <a:cubicBezTo>
                    <a:pt x="47457" y="131551"/>
                    <a:pt x="60911" y="188358"/>
                    <a:pt x="74365" y="245911"/>
                  </a:cubicBezTo>
                  <a:cubicBezTo>
                    <a:pt x="36245" y="223114"/>
                    <a:pt x="5226" y="195458"/>
                    <a:pt x="1115" y="146874"/>
                  </a:cubicBezTo>
                  <a:cubicBezTo>
                    <a:pt x="-2996" y="97916"/>
                    <a:pt x="4852" y="50453"/>
                    <a:pt x="14943" y="0"/>
                  </a:cubicBezTo>
                  <a:cubicBezTo>
                    <a:pt x="54184" y="41110"/>
                    <a:pt x="92678" y="79230"/>
                    <a:pt x="113607" y="130430"/>
                  </a:cubicBezTo>
                  <a:cubicBezTo>
                    <a:pt x="128929" y="168176"/>
                    <a:pt x="116970" y="203680"/>
                    <a:pt x="100153" y="238063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954A00-8581-415F-9BE4-824ABAFA5F16}"/>
                </a:ext>
              </a:extLst>
            </p:cNvPr>
            <p:cNvSpPr/>
            <p:nvPr/>
          </p:nvSpPr>
          <p:spPr>
            <a:xfrm>
              <a:off x="5800853" y="3417109"/>
              <a:ext cx="119592" cy="242922"/>
            </a:xfrm>
            <a:custGeom>
              <a:avLst/>
              <a:gdLst>
                <a:gd name="connsiteX0" fmla="*/ 105049 w 119592"/>
                <a:gd name="connsiteY0" fmla="*/ 0 h 242921"/>
                <a:gd name="connsiteX1" fmla="*/ 118503 w 119592"/>
                <a:gd name="connsiteY1" fmla="*/ 148369 h 242921"/>
                <a:gd name="connsiteX2" fmla="*/ 45626 w 119592"/>
                <a:gd name="connsiteY2" fmla="*/ 245911 h 242921"/>
                <a:gd name="connsiteX3" fmla="*/ 85615 w 119592"/>
                <a:gd name="connsiteY3" fmla="*/ 74745 h 242921"/>
                <a:gd name="connsiteX4" fmla="*/ 80757 w 119592"/>
                <a:gd name="connsiteY4" fmla="*/ 73250 h 242921"/>
                <a:gd name="connsiteX5" fmla="*/ 20587 w 119592"/>
                <a:gd name="connsiteY5" fmla="*/ 235821 h 242921"/>
                <a:gd name="connsiteX6" fmla="*/ 7880 w 119592"/>
                <a:gd name="connsiteY6" fmla="*/ 126693 h 242921"/>
                <a:gd name="connsiteX7" fmla="*/ 105049 w 119592"/>
                <a:gd name="connsiteY7" fmla="*/ 0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2921">
                  <a:moveTo>
                    <a:pt x="105049" y="0"/>
                  </a:moveTo>
                  <a:cubicBezTo>
                    <a:pt x="114766" y="51574"/>
                    <a:pt x="122988" y="99411"/>
                    <a:pt x="118503" y="148369"/>
                  </a:cubicBezTo>
                  <a:cubicBezTo>
                    <a:pt x="114018" y="196206"/>
                    <a:pt x="83373" y="223488"/>
                    <a:pt x="45626" y="245911"/>
                  </a:cubicBezTo>
                  <a:cubicBezTo>
                    <a:pt x="59081" y="188358"/>
                    <a:pt x="72535" y="131551"/>
                    <a:pt x="85615" y="74745"/>
                  </a:cubicBezTo>
                  <a:cubicBezTo>
                    <a:pt x="84120" y="74371"/>
                    <a:pt x="82251" y="73624"/>
                    <a:pt x="80757" y="73250"/>
                  </a:cubicBezTo>
                  <a:cubicBezTo>
                    <a:pt x="60575" y="127814"/>
                    <a:pt x="40394" y="182004"/>
                    <a:pt x="20587" y="235821"/>
                  </a:cubicBezTo>
                  <a:cubicBezTo>
                    <a:pt x="406" y="212650"/>
                    <a:pt x="-7069" y="159207"/>
                    <a:pt x="7880" y="126693"/>
                  </a:cubicBezTo>
                  <a:cubicBezTo>
                    <a:pt x="29930" y="78109"/>
                    <a:pt x="66555" y="40362"/>
                    <a:pt x="105049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F52E8-5FD8-4E8C-951C-D1CCF1A3132F}"/>
                </a:ext>
              </a:extLst>
            </p:cNvPr>
            <p:cNvSpPr/>
            <p:nvPr/>
          </p:nvSpPr>
          <p:spPr>
            <a:xfrm>
              <a:off x="3032699" y="4694392"/>
              <a:ext cx="250396" cy="115855"/>
            </a:xfrm>
            <a:custGeom>
              <a:avLst/>
              <a:gdLst>
                <a:gd name="connsiteX0" fmla="*/ 247780 w 250396"/>
                <a:gd name="connsiteY0" fmla="*/ 32999 h 115854"/>
                <a:gd name="connsiteX1" fmla="*/ 76240 w 250396"/>
                <a:gd name="connsiteY1" fmla="*/ 66634 h 115854"/>
                <a:gd name="connsiteX2" fmla="*/ 76987 w 250396"/>
                <a:gd name="connsiteY2" fmla="*/ 71866 h 115854"/>
                <a:gd name="connsiteX3" fmla="*/ 251144 w 250396"/>
                <a:gd name="connsiteY3" fmla="*/ 59533 h 115854"/>
                <a:gd name="connsiteX4" fmla="*/ 132673 w 250396"/>
                <a:gd name="connsiteY4" fmla="*/ 115218 h 115854"/>
                <a:gd name="connsiteX5" fmla="*/ 0 w 250396"/>
                <a:gd name="connsiteY5" fmla="*/ 84199 h 115854"/>
                <a:gd name="connsiteX6" fmla="*/ 3364 w 250396"/>
                <a:gd name="connsiteY6" fmla="*/ 76725 h 115854"/>
                <a:gd name="connsiteX7" fmla="*/ 116602 w 250396"/>
                <a:gd name="connsiteY7" fmla="*/ 11323 h 115854"/>
                <a:gd name="connsiteX8" fmla="*/ 247780 w 250396"/>
                <a:gd name="connsiteY8" fmla="*/ 32999 h 1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396" h="115854">
                  <a:moveTo>
                    <a:pt x="247780" y="32999"/>
                  </a:moveTo>
                  <a:cubicBezTo>
                    <a:pt x="189479" y="44584"/>
                    <a:pt x="133046" y="55796"/>
                    <a:pt x="76240" y="66634"/>
                  </a:cubicBezTo>
                  <a:cubicBezTo>
                    <a:pt x="76614" y="68503"/>
                    <a:pt x="76614" y="70371"/>
                    <a:pt x="76987" y="71866"/>
                  </a:cubicBezTo>
                  <a:cubicBezTo>
                    <a:pt x="134915" y="67755"/>
                    <a:pt x="192842" y="63644"/>
                    <a:pt x="251144" y="59533"/>
                  </a:cubicBezTo>
                  <a:cubicBezTo>
                    <a:pt x="220498" y="96906"/>
                    <a:pt x="184247" y="124188"/>
                    <a:pt x="132673" y="115218"/>
                  </a:cubicBezTo>
                  <a:cubicBezTo>
                    <a:pt x="88573" y="107370"/>
                    <a:pt x="44847" y="94663"/>
                    <a:pt x="0" y="84199"/>
                  </a:cubicBezTo>
                  <a:cubicBezTo>
                    <a:pt x="2242" y="78967"/>
                    <a:pt x="2616" y="77098"/>
                    <a:pt x="3364" y="76725"/>
                  </a:cubicBezTo>
                  <a:cubicBezTo>
                    <a:pt x="41110" y="54675"/>
                    <a:pt x="77735" y="30756"/>
                    <a:pt x="116602" y="11323"/>
                  </a:cubicBezTo>
                  <a:cubicBezTo>
                    <a:pt x="164439" y="-12222"/>
                    <a:pt x="207418" y="3848"/>
                    <a:pt x="247780" y="32999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0E8973-CB60-4E58-BE58-1C37CB6C957F}"/>
                </a:ext>
              </a:extLst>
            </p:cNvPr>
            <p:cNvSpPr/>
            <p:nvPr/>
          </p:nvSpPr>
          <p:spPr>
            <a:xfrm>
              <a:off x="3932521" y="3361797"/>
              <a:ext cx="119592" cy="246659"/>
            </a:xfrm>
            <a:custGeom>
              <a:avLst/>
              <a:gdLst>
                <a:gd name="connsiteX0" fmla="*/ 15058 w 119592"/>
                <a:gd name="connsiteY0" fmla="*/ 0 h 246658"/>
                <a:gd name="connsiteX1" fmla="*/ 114843 w 119592"/>
                <a:gd name="connsiteY1" fmla="*/ 132673 h 246658"/>
                <a:gd name="connsiteX2" fmla="*/ 100641 w 119592"/>
                <a:gd name="connsiteY2" fmla="*/ 238811 h 246658"/>
                <a:gd name="connsiteX3" fmla="*/ 40098 w 119592"/>
                <a:gd name="connsiteY3" fmla="*/ 74371 h 246658"/>
                <a:gd name="connsiteX4" fmla="*/ 34866 w 119592"/>
                <a:gd name="connsiteY4" fmla="*/ 75866 h 246658"/>
                <a:gd name="connsiteX5" fmla="*/ 74854 w 119592"/>
                <a:gd name="connsiteY5" fmla="*/ 247033 h 246658"/>
                <a:gd name="connsiteX6" fmla="*/ 5341 w 119592"/>
                <a:gd name="connsiteY6" fmla="*/ 168177 h 246658"/>
                <a:gd name="connsiteX7" fmla="*/ 15058 w 119592"/>
                <a:gd name="connsiteY7" fmla="*/ 0 h 24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92" h="246658">
                  <a:moveTo>
                    <a:pt x="15058" y="0"/>
                  </a:moveTo>
                  <a:cubicBezTo>
                    <a:pt x="55421" y="42231"/>
                    <a:pt x="94662" y="80725"/>
                    <a:pt x="114843" y="132673"/>
                  </a:cubicBezTo>
                  <a:cubicBezTo>
                    <a:pt x="129418" y="169671"/>
                    <a:pt x="117459" y="204802"/>
                    <a:pt x="100641" y="238811"/>
                  </a:cubicBezTo>
                  <a:cubicBezTo>
                    <a:pt x="80086" y="183499"/>
                    <a:pt x="60279" y="128935"/>
                    <a:pt x="40098" y="74371"/>
                  </a:cubicBezTo>
                  <a:cubicBezTo>
                    <a:pt x="38229" y="74745"/>
                    <a:pt x="36734" y="75493"/>
                    <a:pt x="34866" y="75866"/>
                  </a:cubicBezTo>
                  <a:cubicBezTo>
                    <a:pt x="47946" y="132299"/>
                    <a:pt x="61400" y="189105"/>
                    <a:pt x="74854" y="247033"/>
                  </a:cubicBezTo>
                  <a:cubicBezTo>
                    <a:pt x="43461" y="227973"/>
                    <a:pt x="14311" y="206297"/>
                    <a:pt x="5341" y="168177"/>
                  </a:cubicBezTo>
                  <a:cubicBezTo>
                    <a:pt x="-7365" y="112491"/>
                    <a:pt x="5341" y="57927"/>
                    <a:pt x="15058" y="0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63387A8-5DCA-4FA4-AD1B-BABD8CAE295D}"/>
                </a:ext>
              </a:extLst>
            </p:cNvPr>
            <p:cNvSpPr/>
            <p:nvPr/>
          </p:nvSpPr>
          <p:spPr>
            <a:xfrm>
              <a:off x="3671231" y="4634981"/>
              <a:ext cx="224235" cy="250396"/>
            </a:xfrm>
            <a:custGeom>
              <a:avLst/>
              <a:gdLst>
                <a:gd name="connsiteX0" fmla="*/ 223279 w 224235"/>
                <a:gd name="connsiteY0" fmla="*/ 252364 h 250396"/>
                <a:gd name="connsiteX1" fmla="*/ 73789 w 224235"/>
                <a:gd name="connsiteY1" fmla="*/ 131277 h 250396"/>
                <a:gd name="connsiteX2" fmla="*/ 16983 w 224235"/>
                <a:gd name="connsiteY2" fmla="*/ 66249 h 250396"/>
                <a:gd name="connsiteX3" fmla="*/ 165 w 224235"/>
                <a:gd name="connsiteY3" fmla="*/ 13927 h 250396"/>
                <a:gd name="connsiteX4" fmla="*/ 11003 w 224235"/>
                <a:gd name="connsiteY4" fmla="*/ 1595 h 250396"/>
                <a:gd name="connsiteX5" fmla="*/ 62951 w 224235"/>
                <a:gd name="connsiteY5" fmla="*/ 19160 h 250396"/>
                <a:gd name="connsiteX6" fmla="*/ 188149 w 224235"/>
                <a:gd name="connsiteY6" fmla="*/ 176124 h 250396"/>
                <a:gd name="connsiteX7" fmla="*/ 227016 w 224235"/>
                <a:gd name="connsiteY7" fmla="*/ 249001 h 250396"/>
                <a:gd name="connsiteX8" fmla="*/ 223279 w 224235"/>
                <a:gd name="connsiteY8" fmla="*/ 252364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235" h="250396">
                  <a:moveTo>
                    <a:pt x="223279" y="252364"/>
                  </a:moveTo>
                  <a:cubicBezTo>
                    <a:pt x="173947" y="211628"/>
                    <a:pt x="114899" y="182851"/>
                    <a:pt x="73789" y="131277"/>
                  </a:cubicBezTo>
                  <a:cubicBezTo>
                    <a:pt x="55850" y="108854"/>
                    <a:pt x="36043" y="87925"/>
                    <a:pt x="16983" y="66249"/>
                  </a:cubicBezTo>
                  <a:cubicBezTo>
                    <a:pt x="3528" y="51300"/>
                    <a:pt x="-956" y="33361"/>
                    <a:pt x="165" y="13927"/>
                  </a:cubicBezTo>
                  <a:cubicBezTo>
                    <a:pt x="539" y="9443"/>
                    <a:pt x="6518" y="2342"/>
                    <a:pt x="11003" y="1595"/>
                  </a:cubicBezTo>
                  <a:cubicBezTo>
                    <a:pt x="31558" y="-3264"/>
                    <a:pt x="49870" y="3089"/>
                    <a:pt x="62951" y="19160"/>
                  </a:cubicBezTo>
                  <a:cubicBezTo>
                    <a:pt x="105182" y="71108"/>
                    <a:pt x="148160" y="122682"/>
                    <a:pt x="188149" y="176124"/>
                  </a:cubicBezTo>
                  <a:cubicBezTo>
                    <a:pt x="204593" y="197800"/>
                    <a:pt x="214310" y="224709"/>
                    <a:pt x="227016" y="249001"/>
                  </a:cubicBezTo>
                  <a:cubicBezTo>
                    <a:pt x="225521" y="250122"/>
                    <a:pt x="224400" y="251243"/>
                    <a:pt x="223279" y="2523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A8594C1-C165-45EA-98AC-2D4D15A60374}"/>
                </a:ext>
              </a:extLst>
            </p:cNvPr>
            <p:cNvSpPr/>
            <p:nvPr/>
          </p:nvSpPr>
          <p:spPr>
            <a:xfrm>
              <a:off x="5609911" y="4634811"/>
              <a:ext cx="227973" cy="250396"/>
            </a:xfrm>
            <a:custGeom>
              <a:avLst/>
              <a:gdLst>
                <a:gd name="connsiteX0" fmla="*/ 0 w 227972"/>
                <a:gd name="connsiteY0" fmla="*/ 249170 h 250396"/>
                <a:gd name="connsiteX1" fmla="*/ 41110 w 227972"/>
                <a:gd name="connsiteY1" fmla="*/ 174052 h 250396"/>
                <a:gd name="connsiteX2" fmla="*/ 161449 w 227972"/>
                <a:gd name="connsiteY2" fmla="*/ 22319 h 250396"/>
                <a:gd name="connsiteX3" fmla="*/ 215266 w 227972"/>
                <a:gd name="connsiteY3" fmla="*/ 643 h 250396"/>
                <a:gd name="connsiteX4" fmla="*/ 227973 w 227972"/>
                <a:gd name="connsiteY4" fmla="*/ 15218 h 250396"/>
                <a:gd name="connsiteX5" fmla="*/ 209660 w 227972"/>
                <a:gd name="connsiteY5" fmla="*/ 67166 h 250396"/>
                <a:gd name="connsiteX6" fmla="*/ 129683 w 227972"/>
                <a:gd name="connsiteY6" fmla="*/ 157234 h 250396"/>
                <a:gd name="connsiteX7" fmla="*/ 91563 w 227972"/>
                <a:gd name="connsiteY7" fmla="*/ 187879 h 250396"/>
                <a:gd name="connsiteX8" fmla="*/ 3737 w 227972"/>
                <a:gd name="connsiteY8" fmla="*/ 251413 h 250396"/>
                <a:gd name="connsiteX9" fmla="*/ 0 w 227972"/>
                <a:gd name="connsiteY9" fmla="*/ 249170 h 25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972" h="250396">
                  <a:moveTo>
                    <a:pt x="0" y="249170"/>
                  </a:moveTo>
                  <a:cubicBezTo>
                    <a:pt x="13454" y="224131"/>
                    <a:pt x="24292" y="196849"/>
                    <a:pt x="41110" y="174052"/>
                  </a:cubicBezTo>
                  <a:cubicBezTo>
                    <a:pt x="79604" y="122477"/>
                    <a:pt x="121087" y="72772"/>
                    <a:pt x="161449" y="22319"/>
                  </a:cubicBezTo>
                  <a:cubicBezTo>
                    <a:pt x="175277" y="5128"/>
                    <a:pt x="193216" y="-2347"/>
                    <a:pt x="215266" y="643"/>
                  </a:cubicBezTo>
                  <a:cubicBezTo>
                    <a:pt x="224235" y="1764"/>
                    <a:pt x="228346" y="5875"/>
                    <a:pt x="227973" y="15218"/>
                  </a:cubicBezTo>
                  <a:cubicBezTo>
                    <a:pt x="227225" y="34652"/>
                    <a:pt x="223114" y="52217"/>
                    <a:pt x="209660" y="67166"/>
                  </a:cubicBezTo>
                  <a:cubicBezTo>
                    <a:pt x="182752" y="97064"/>
                    <a:pt x="156965" y="128083"/>
                    <a:pt x="129683" y="157234"/>
                  </a:cubicBezTo>
                  <a:cubicBezTo>
                    <a:pt x="118471" y="169193"/>
                    <a:pt x="104643" y="178163"/>
                    <a:pt x="91563" y="187879"/>
                  </a:cubicBezTo>
                  <a:cubicBezTo>
                    <a:pt x="62412" y="209182"/>
                    <a:pt x="32888" y="230484"/>
                    <a:pt x="3737" y="251413"/>
                  </a:cubicBezTo>
                  <a:cubicBezTo>
                    <a:pt x="2242" y="251039"/>
                    <a:pt x="1121" y="249918"/>
                    <a:pt x="0" y="2491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56AAD9-B557-4546-9BD7-4394DD83DF73}"/>
                </a:ext>
              </a:extLst>
            </p:cNvPr>
            <p:cNvSpPr/>
            <p:nvPr/>
          </p:nvSpPr>
          <p:spPr>
            <a:xfrm>
              <a:off x="5389455" y="3402741"/>
              <a:ext cx="115855" cy="201812"/>
            </a:xfrm>
            <a:custGeom>
              <a:avLst/>
              <a:gdLst>
                <a:gd name="connsiteX0" fmla="*/ 100116 w 115854"/>
                <a:gd name="connsiteY0" fmla="*/ 166 h 201811"/>
                <a:gd name="connsiteX1" fmla="*/ 116186 w 115854"/>
                <a:gd name="connsiteY1" fmla="*/ 114526 h 201811"/>
                <a:gd name="connsiteX2" fmla="*/ 48916 w 115854"/>
                <a:gd name="connsiteY2" fmla="*/ 202725 h 201811"/>
                <a:gd name="connsiteX3" fmla="*/ 79935 w 115854"/>
                <a:gd name="connsiteY3" fmla="*/ 61831 h 201811"/>
                <a:gd name="connsiteX4" fmla="*/ 74703 w 115854"/>
                <a:gd name="connsiteY4" fmla="*/ 60336 h 201811"/>
                <a:gd name="connsiteX5" fmla="*/ 23502 w 115854"/>
                <a:gd name="connsiteY5" fmla="*/ 194130 h 201811"/>
                <a:gd name="connsiteX6" fmla="*/ 10422 w 115854"/>
                <a:gd name="connsiteY6" fmla="*/ 91729 h 201811"/>
                <a:gd name="connsiteX7" fmla="*/ 94136 w 115854"/>
                <a:gd name="connsiteY7" fmla="*/ 166 h 201811"/>
                <a:gd name="connsiteX8" fmla="*/ 100116 w 115854"/>
                <a:gd name="connsiteY8" fmla="*/ 166 h 20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54" h="201811">
                  <a:moveTo>
                    <a:pt x="100116" y="166"/>
                  </a:moveTo>
                  <a:cubicBezTo>
                    <a:pt x="105722" y="38286"/>
                    <a:pt x="113570" y="76032"/>
                    <a:pt x="116186" y="114526"/>
                  </a:cubicBezTo>
                  <a:cubicBezTo>
                    <a:pt x="118802" y="156010"/>
                    <a:pt x="92268" y="187029"/>
                    <a:pt x="48916" y="202725"/>
                  </a:cubicBezTo>
                  <a:cubicBezTo>
                    <a:pt x="59380" y="156010"/>
                    <a:pt x="69470" y="108920"/>
                    <a:pt x="79935" y="61831"/>
                  </a:cubicBezTo>
                  <a:cubicBezTo>
                    <a:pt x="78066" y="61457"/>
                    <a:pt x="76571" y="60710"/>
                    <a:pt x="74703" y="60336"/>
                  </a:cubicBezTo>
                  <a:cubicBezTo>
                    <a:pt x="57511" y="105183"/>
                    <a:pt x="40320" y="150030"/>
                    <a:pt x="23502" y="194130"/>
                  </a:cubicBezTo>
                  <a:cubicBezTo>
                    <a:pt x="-1164" y="169464"/>
                    <a:pt x="-7891" y="122748"/>
                    <a:pt x="10422" y="91729"/>
                  </a:cubicBezTo>
                  <a:cubicBezTo>
                    <a:pt x="31724" y="55477"/>
                    <a:pt x="62743" y="27448"/>
                    <a:pt x="94136" y="166"/>
                  </a:cubicBezTo>
                  <a:cubicBezTo>
                    <a:pt x="96005" y="-208"/>
                    <a:pt x="98247" y="166"/>
                    <a:pt x="100116" y="166"/>
                  </a:cubicBezTo>
                  <a:close/>
                </a:path>
              </a:pathLst>
            </a:custGeom>
            <a:grpFill/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E5CEFC-475A-4920-BB5C-4FDA741A8465}"/>
                </a:ext>
              </a:extLst>
            </p:cNvPr>
            <p:cNvSpPr/>
            <p:nvPr/>
          </p:nvSpPr>
          <p:spPr>
            <a:xfrm>
              <a:off x="5309809" y="4728769"/>
              <a:ext cx="100906" cy="239184"/>
            </a:xfrm>
            <a:custGeom>
              <a:avLst/>
              <a:gdLst>
                <a:gd name="connsiteX0" fmla="*/ 0 w 100905"/>
                <a:gd name="connsiteY0" fmla="*/ 242291 h 239184"/>
                <a:gd name="connsiteX1" fmla="*/ 30272 w 100905"/>
                <a:gd name="connsiteY1" fmla="*/ 126436 h 239184"/>
                <a:gd name="connsiteX2" fmla="*/ 59422 w 100905"/>
                <a:gd name="connsiteY2" fmla="*/ 17308 h 239184"/>
                <a:gd name="connsiteX3" fmla="*/ 75119 w 100905"/>
                <a:gd name="connsiteY3" fmla="*/ 490 h 239184"/>
                <a:gd name="connsiteX4" fmla="*/ 96048 w 100905"/>
                <a:gd name="connsiteY4" fmla="*/ 7217 h 239184"/>
                <a:gd name="connsiteX5" fmla="*/ 100906 w 100905"/>
                <a:gd name="connsiteY5" fmla="*/ 25904 h 239184"/>
                <a:gd name="connsiteX6" fmla="*/ 67644 w 100905"/>
                <a:gd name="connsiteY6" fmla="*/ 231453 h 239184"/>
                <a:gd name="connsiteX7" fmla="*/ 59049 w 100905"/>
                <a:gd name="connsiteY7" fmla="*/ 241917 h 239184"/>
                <a:gd name="connsiteX8" fmla="*/ 0 w 100905"/>
                <a:gd name="connsiteY8" fmla="*/ 242291 h 2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05" h="239184">
                  <a:moveTo>
                    <a:pt x="0" y="242291"/>
                  </a:moveTo>
                  <a:cubicBezTo>
                    <a:pt x="10091" y="203797"/>
                    <a:pt x="20181" y="165303"/>
                    <a:pt x="30272" y="126436"/>
                  </a:cubicBezTo>
                  <a:cubicBezTo>
                    <a:pt x="39615" y="90184"/>
                    <a:pt x="48958" y="53559"/>
                    <a:pt x="59422" y="17308"/>
                  </a:cubicBezTo>
                  <a:cubicBezTo>
                    <a:pt x="61291" y="10581"/>
                    <a:pt x="68765" y="2359"/>
                    <a:pt x="75119" y="490"/>
                  </a:cubicBezTo>
                  <a:cubicBezTo>
                    <a:pt x="81098" y="-1378"/>
                    <a:pt x="90815" y="2359"/>
                    <a:pt x="96048" y="7217"/>
                  </a:cubicBezTo>
                  <a:cubicBezTo>
                    <a:pt x="100158" y="10955"/>
                    <a:pt x="102027" y="19924"/>
                    <a:pt x="100906" y="25904"/>
                  </a:cubicBezTo>
                  <a:cubicBezTo>
                    <a:pt x="90442" y="94295"/>
                    <a:pt x="79230" y="163061"/>
                    <a:pt x="67644" y="231453"/>
                  </a:cubicBezTo>
                  <a:cubicBezTo>
                    <a:pt x="66897" y="235564"/>
                    <a:pt x="62038" y="241917"/>
                    <a:pt x="59049" y="241917"/>
                  </a:cubicBezTo>
                  <a:cubicBezTo>
                    <a:pt x="39989" y="242665"/>
                    <a:pt x="20555" y="242291"/>
                    <a:pt x="0" y="24229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951E77-0FFD-4162-ADB8-12731C1210A8}"/>
                </a:ext>
              </a:extLst>
            </p:cNvPr>
            <p:cNvSpPr/>
            <p:nvPr/>
          </p:nvSpPr>
          <p:spPr>
            <a:xfrm>
              <a:off x="4096733" y="4727660"/>
              <a:ext cx="100906" cy="242922"/>
            </a:xfrm>
            <a:custGeom>
              <a:avLst/>
              <a:gdLst>
                <a:gd name="connsiteX0" fmla="*/ 101616 w 100905"/>
                <a:gd name="connsiteY0" fmla="*/ 243399 h 242921"/>
                <a:gd name="connsiteX1" fmla="*/ 42568 w 100905"/>
                <a:gd name="connsiteY1" fmla="*/ 243026 h 242921"/>
                <a:gd name="connsiteX2" fmla="*/ 34346 w 100905"/>
                <a:gd name="connsiteY2" fmla="*/ 233683 h 242921"/>
                <a:gd name="connsiteX3" fmla="*/ 337 w 100905"/>
                <a:gd name="connsiteY3" fmla="*/ 25517 h 242921"/>
                <a:gd name="connsiteX4" fmla="*/ 16407 w 100905"/>
                <a:gd name="connsiteY4" fmla="*/ 852 h 242921"/>
                <a:gd name="connsiteX5" fmla="*/ 42568 w 100905"/>
                <a:gd name="connsiteY5" fmla="*/ 18790 h 242921"/>
                <a:gd name="connsiteX6" fmla="*/ 83304 w 100905"/>
                <a:gd name="connsiteY6" fmla="*/ 173886 h 242921"/>
                <a:gd name="connsiteX7" fmla="*/ 101616 w 100905"/>
                <a:gd name="connsiteY7" fmla="*/ 243399 h 2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05" h="242921">
                  <a:moveTo>
                    <a:pt x="101616" y="243399"/>
                  </a:moveTo>
                  <a:cubicBezTo>
                    <a:pt x="81062" y="243399"/>
                    <a:pt x="62002" y="243773"/>
                    <a:pt x="42568" y="243026"/>
                  </a:cubicBezTo>
                  <a:cubicBezTo>
                    <a:pt x="39578" y="243026"/>
                    <a:pt x="34720" y="237420"/>
                    <a:pt x="34346" y="233683"/>
                  </a:cubicBezTo>
                  <a:cubicBezTo>
                    <a:pt x="22760" y="164170"/>
                    <a:pt x="11549" y="94657"/>
                    <a:pt x="337" y="25517"/>
                  </a:cubicBezTo>
                  <a:cubicBezTo>
                    <a:pt x="-1532" y="12811"/>
                    <a:pt x="4448" y="4215"/>
                    <a:pt x="16407" y="852"/>
                  </a:cubicBezTo>
                  <a:cubicBezTo>
                    <a:pt x="28366" y="-2512"/>
                    <a:pt x="38831" y="4215"/>
                    <a:pt x="42568" y="18790"/>
                  </a:cubicBezTo>
                  <a:cubicBezTo>
                    <a:pt x="56396" y="70364"/>
                    <a:pt x="69850" y="122312"/>
                    <a:pt x="83304" y="173886"/>
                  </a:cubicBezTo>
                  <a:cubicBezTo>
                    <a:pt x="89657" y="197058"/>
                    <a:pt x="95637" y="220228"/>
                    <a:pt x="101616" y="24339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D44F1-525E-47B4-861E-AFA0DE61E690}"/>
              </a:ext>
            </a:extLst>
          </p:cNvPr>
          <p:cNvGrpSpPr/>
          <p:nvPr/>
        </p:nvGrpSpPr>
        <p:grpSpPr>
          <a:xfrm>
            <a:off x="2225917" y="1243773"/>
            <a:ext cx="6844094" cy="4494141"/>
            <a:chOff x="300188" y="1673761"/>
            <a:chExt cx="7908826" cy="5193292"/>
          </a:xfrm>
        </p:grpSpPr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F5B0B8A1-39C8-4386-9F6A-163CAB83A24F}"/>
                </a:ext>
              </a:extLst>
            </p:cNvPr>
            <p:cNvSpPr/>
            <p:nvPr/>
          </p:nvSpPr>
          <p:spPr>
            <a:xfrm>
              <a:off x="3286353" y="5434937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657ED039-998B-410B-AB48-62E574F9A7BA}"/>
                </a:ext>
              </a:extLst>
            </p:cNvPr>
            <p:cNvSpPr/>
            <p:nvPr/>
          </p:nvSpPr>
          <p:spPr>
            <a:xfrm rot="10800000">
              <a:off x="300188" y="1673761"/>
              <a:ext cx="4922661" cy="1432116"/>
            </a:xfrm>
            <a:custGeom>
              <a:avLst/>
              <a:gdLst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69121 w 5468347"/>
                <a:gd name="connsiteY5" fmla="*/ 1173092 h 1582918"/>
                <a:gd name="connsiteX6" fmla="*/ 3214235 w 5468347"/>
                <a:gd name="connsiteY6" fmla="*/ 1161143 h 1582918"/>
                <a:gd name="connsiteX7" fmla="*/ 2448153 w 5468347"/>
                <a:gd name="connsiteY7" fmla="*/ 854408 h 1582918"/>
                <a:gd name="connsiteX8" fmla="*/ 1572398 w 5468347"/>
                <a:gd name="connsiteY8" fmla="*/ 937852 h 1582918"/>
                <a:gd name="connsiteX9" fmla="*/ 1281447 w 5468347"/>
                <a:gd name="connsiteY9" fmla="*/ 827716 h 1582918"/>
                <a:gd name="connsiteX10" fmla="*/ 158263 w 5468347"/>
                <a:gd name="connsiteY10" fmla="*/ 615914 h 1582918"/>
                <a:gd name="connsiteX11" fmla="*/ 231087 w 5468347"/>
                <a:gd name="connsiteY11" fmla="*/ 457382 h 1582918"/>
                <a:gd name="connsiteX12" fmla="*/ 1414 w 5468347"/>
                <a:gd name="connsiteY12" fmla="*/ 410090 h 1582918"/>
                <a:gd name="connsiteX13" fmla="*/ 417937 w 5468347"/>
                <a:gd name="connsiteY13" fmla="*/ 270533 h 1582918"/>
                <a:gd name="connsiteX14" fmla="*/ 1051890 w 5468347"/>
                <a:gd name="connsiteY14" fmla="*/ 437363 h 1582918"/>
                <a:gd name="connsiteX15" fmla="*/ 1549535 w 5468347"/>
                <a:gd name="connsiteY15" fmla="*/ 367846 h 1582918"/>
                <a:gd name="connsiteX16" fmla="*/ 1138815 w 5468347"/>
                <a:gd name="connsiteY16" fmla="*/ 345621 h 1582918"/>
                <a:gd name="connsiteX17" fmla="*/ 991889 w 5468347"/>
                <a:gd name="connsiteY17" fmla="*/ 115890 h 1582918"/>
                <a:gd name="connsiteX18" fmla="*/ 1647486 w 5468347"/>
                <a:gd name="connsiteY18" fmla="*/ 92040 h 1582918"/>
                <a:gd name="connsiteX19" fmla="*/ 2035402 w 5468347"/>
                <a:gd name="connsiteY19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3631596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82918"/>
                <a:gd name="connsiteX1" fmla="*/ 2596704 w 5468347"/>
                <a:gd name="connsiteY1" fmla="*/ 141538 h 1582918"/>
                <a:gd name="connsiteX2" fmla="*/ 3488648 w 5468347"/>
                <a:gd name="connsiteY2" fmla="*/ 570305 h 1582918"/>
                <a:gd name="connsiteX3" fmla="*/ 5468347 w 5468347"/>
                <a:gd name="connsiteY3" fmla="*/ 1582918 h 1582918"/>
                <a:gd name="connsiteX4" fmla="*/ 4021210 w 5468347"/>
                <a:gd name="connsiteY4" fmla="*/ 1574966 h 1582918"/>
                <a:gd name="connsiteX5" fmla="*/ 3214235 w 5468347"/>
                <a:gd name="connsiteY5" fmla="*/ 1161143 h 1582918"/>
                <a:gd name="connsiteX6" fmla="*/ 2448153 w 5468347"/>
                <a:gd name="connsiteY6" fmla="*/ 854408 h 1582918"/>
                <a:gd name="connsiteX7" fmla="*/ 1572398 w 5468347"/>
                <a:gd name="connsiteY7" fmla="*/ 937852 h 1582918"/>
                <a:gd name="connsiteX8" fmla="*/ 1281447 w 5468347"/>
                <a:gd name="connsiteY8" fmla="*/ 827716 h 1582918"/>
                <a:gd name="connsiteX9" fmla="*/ 158263 w 5468347"/>
                <a:gd name="connsiteY9" fmla="*/ 615914 h 1582918"/>
                <a:gd name="connsiteX10" fmla="*/ 231087 w 5468347"/>
                <a:gd name="connsiteY10" fmla="*/ 457382 h 1582918"/>
                <a:gd name="connsiteX11" fmla="*/ 1414 w 5468347"/>
                <a:gd name="connsiteY11" fmla="*/ 410090 h 1582918"/>
                <a:gd name="connsiteX12" fmla="*/ 417937 w 5468347"/>
                <a:gd name="connsiteY12" fmla="*/ 270533 h 1582918"/>
                <a:gd name="connsiteX13" fmla="*/ 1051890 w 5468347"/>
                <a:gd name="connsiteY13" fmla="*/ 437363 h 1582918"/>
                <a:gd name="connsiteX14" fmla="*/ 1549535 w 5468347"/>
                <a:gd name="connsiteY14" fmla="*/ 367846 h 1582918"/>
                <a:gd name="connsiteX15" fmla="*/ 1138815 w 5468347"/>
                <a:gd name="connsiteY15" fmla="*/ 345621 h 1582918"/>
                <a:gd name="connsiteX16" fmla="*/ 991889 w 5468347"/>
                <a:gd name="connsiteY16" fmla="*/ 115890 h 1582918"/>
                <a:gd name="connsiteX17" fmla="*/ 1647486 w 5468347"/>
                <a:gd name="connsiteY17" fmla="*/ 92040 h 1582918"/>
                <a:gd name="connsiteX18" fmla="*/ 2035402 w 5468347"/>
                <a:gd name="connsiteY18" fmla="*/ 849 h 1582918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  <a:gd name="connsiteX0" fmla="*/ 2035402 w 5468347"/>
                <a:gd name="connsiteY0" fmla="*/ 849 h 1590869"/>
                <a:gd name="connsiteX1" fmla="*/ 2596704 w 5468347"/>
                <a:gd name="connsiteY1" fmla="*/ 141538 h 1590869"/>
                <a:gd name="connsiteX2" fmla="*/ 3488648 w 5468347"/>
                <a:gd name="connsiteY2" fmla="*/ 570305 h 1590869"/>
                <a:gd name="connsiteX3" fmla="*/ 5468347 w 5468347"/>
                <a:gd name="connsiteY3" fmla="*/ 1582918 h 1590869"/>
                <a:gd name="connsiteX4" fmla="*/ 3862184 w 5468347"/>
                <a:gd name="connsiteY4" fmla="*/ 1590869 h 1590869"/>
                <a:gd name="connsiteX5" fmla="*/ 3214235 w 5468347"/>
                <a:gd name="connsiteY5" fmla="*/ 1161143 h 1590869"/>
                <a:gd name="connsiteX6" fmla="*/ 2448153 w 5468347"/>
                <a:gd name="connsiteY6" fmla="*/ 854408 h 1590869"/>
                <a:gd name="connsiteX7" fmla="*/ 1572398 w 5468347"/>
                <a:gd name="connsiteY7" fmla="*/ 937852 h 1590869"/>
                <a:gd name="connsiteX8" fmla="*/ 1281447 w 5468347"/>
                <a:gd name="connsiteY8" fmla="*/ 827716 h 1590869"/>
                <a:gd name="connsiteX9" fmla="*/ 158263 w 5468347"/>
                <a:gd name="connsiteY9" fmla="*/ 615914 h 1590869"/>
                <a:gd name="connsiteX10" fmla="*/ 231087 w 5468347"/>
                <a:gd name="connsiteY10" fmla="*/ 457382 h 1590869"/>
                <a:gd name="connsiteX11" fmla="*/ 1414 w 5468347"/>
                <a:gd name="connsiteY11" fmla="*/ 410090 h 1590869"/>
                <a:gd name="connsiteX12" fmla="*/ 417937 w 5468347"/>
                <a:gd name="connsiteY12" fmla="*/ 270533 h 1590869"/>
                <a:gd name="connsiteX13" fmla="*/ 1051890 w 5468347"/>
                <a:gd name="connsiteY13" fmla="*/ 437363 h 1590869"/>
                <a:gd name="connsiteX14" fmla="*/ 1549535 w 5468347"/>
                <a:gd name="connsiteY14" fmla="*/ 367846 h 1590869"/>
                <a:gd name="connsiteX15" fmla="*/ 1138815 w 5468347"/>
                <a:gd name="connsiteY15" fmla="*/ 345621 h 1590869"/>
                <a:gd name="connsiteX16" fmla="*/ 991889 w 5468347"/>
                <a:gd name="connsiteY16" fmla="*/ 115890 h 1590869"/>
                <a:gd name="connsiteX17" fmla="*/ 1647486 w 5468347"/>
                <a:gd name="connsiteY17" fmla="*/ 92040 h 1590869"/>
                <a:gd name="connsiteX18" fmla="*/ 2035402 w 5468347"/>
                <a:gd name="connsiteY18" fmla="*/ 849 h 159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68347" h="1590869">
                  <a:moveTo>
                    <a:pt x="2035402" y="849"/>
                  </a:moveTo>
                  <a:cubicBezTo>
                    <a:pt x="2197434" y="-5873"/>
                    <a:pt x="2388365" y="26053"/>
                    <a:pt x="2596704" y="141538"/>
                  </a:cubicBezTo>
                  <a:cubicBezTo>
                    <a:pt x="2882877" y="296530"/>
                    <a:pt x="3113344" y="409742"/>
                    <a:pt x="3488648" y="570305"/>
                  </a:cubicBezTo>
                  <a:lnTo>
                    <a:pt x="5468347" y="1582918"/>
                  </a:lnTo>
                  <a:lnTo>
                    <a:pt x="3862184" y="1590869"/>
                  </a:lnTo>
                  <a:cubicBezTo>
                    <a:pt x="3609095" y="1421123"/>
                    <a:pt x="3449907" y="1283886"/>
                    <a:pt x="3214235" y="1161143"/>
                  </a:cubicBezTo>
                  <a:cubicBezTo>
                    <a:pt x="2978563" y="1038400"/>
                    <a:pt x="2766821" y="883267"/>
                    <a:pt x="2448153" y="854408"/>
                  </a:cubicBezTo>
                  <a:cubicBezTo>
                    <a:pt x="2143410" y="808837"/>
                    <a:pt x="1776133" y="951121"/>
                    <a:pt x="1572398" y="937852"/>
                  </a:cubicBezTo>
                  <a:cubicBezTo>
                    <a:pt x="1505125" y="926208"/>
                    <a:pt x="1357077" y="858858"/>
                    <a:pt x="1281447" y="827716"/>
                  </a:cubicBezTo>
                  <a:cubicBezTo>
                    <a:pt x="885698" y="751545"/>
                    <a:pt x="570724" y="664232"/>
                    <a:pt x="158263" y="615914"/>
                  </a:cubicBezTo>
                  <a:cubicBezTo>
                    <a:pt x="86907" y="604850"/>
                    <a:pt x="149248" y="490730"/>
                    <a:pt x="231087" y="457382"/>
                  </a:cubicBezTo>
                  <a:lnTo>
                    <a:pt x="1414" y="410090"/>
                  </a:lnTo>
                  <a:cubicBezTo>
                    <a:pt x="-19437" y="255872"/>
                    <a:pt x="193679" y="238135"/>
                    <a:pt x="417937" y="270533"/>
                  </a:cubicBezTo>
                  <a:cubicBezTo>
                    <a:pt x="654322" y="317787"/>
                    <a:pt x="815504" y="362256"/>
                    <a:pt x="1051890" y="437363"/>
                  </a:cubicBezTo>
                  <a:cubicBezTo>
                    <a:pt x="1217771" y="414191"/>
                    <a:pt x="1436574" y="452295"/>
                    <a:pt x="1549535" y="367846"/>
                  </a:cubicBezTo>
                  <a:cubicBezTo>
                    <a:pt x="1412629" y="360438"/>
                    <a:pt x="1256225" y="378097"/>
                    <a:pt x="1138815" y="345621"/>
                  </a:cubicBezTo>
                  <a:cubicBezTo>
                    <a:pt x="1000710" y="335892"/>
                    <a:pt x="896026" y="181325"/>
                    <a:pt x="991889" y="115890"/>
                  </a:cubicBezTo>
                  <a:cubicBezTo>
                    <a:pt x="1199280" y="54090"/>
                    <a:pt x="1518085" y="131556"/>
                    <a:pt x="1647486" y="92040"/>
                  </a:cubicBezTo>
                  <a:cubicBezTo>
                    <a:pt x="1740234" y="52939"/>
                    <a:pt x="1873369" y="7571"/>
                    <a:pt x="2035402" y="84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6D9F29D0-9E35-4A06-8E8E-B0094BE7C8E3}"/>
                </a:ext>
              </a:extLst>
            </p:cNvPr>
            <p:cNvSpPr/>
            <p:nvPr/>
          </p:nvSpPr>
          <p:spPr>
            <a:xfrm>
              <a:off x="4463322" y="3736609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C30B601-CA17-4DD0-808B-67E3F857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368" y="3536648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124704F3-DC18-47AE-8276-F0B36CB94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764" y="5150740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88DAB8-CFF2-40AA-A4C4-309BAB6CFF8E}"/>
                </a:ext>
              </a:extLst>
            </p:cNvPr>
            <p:cNvSpPr/>
            <p:nvPr/>
          </p:nvSpPr>
          <p:spPr>
            <a:xfrm>
              <a:off x="2573323" y="3239876"/>
              <a:ext cx="2203395" cy="1495159"/>
            </a:xfrm>
            <a:custGeom>
              <a:avLst/>
              <a:gdLst>
                <a:gd name="connsiteX0" fmla="*/ 718549 w 2203395"/>
                <a:gd name="connsiteY0" fmla="*/ 1063799 h 1495159"/>
                <a:gd name="connsiteX1" fmla="*/ 741105 w 2203395"/>
                <a:gd name="connsiteY1" fmla="*/ 1068960 h 1495159"/>
                <a:gd name="connsiteX2" fmla="*/ 783666 w 2203395"/>
                <a:gd name="connsiteY2" fmla="*/ 1117762 h 1495159"/>
                <a:gd name="connsiteX3" fmla="*/ 783902 w 2203395"/>
                <a:gd name="connsiteY3" fmla="*/ 1117882 h 1495159"/>
                <a:gd name="connsiteX4" fmla="*/ 817507 w 2203395"/>
                <a:gd name="connsiteY4" fmla="*/ 1135159 h 1495159"/>
                <a:gd name="connsiteX5" fmla="*/ 838289 w 2203395"/>
                <a:gd name="connsiteY5" fmla="*/ 1165126 h 1495159"/>
                <a:gd name="connsiteX6" fmla="*/ 835844 w 2203395"/>
                <a:gd name="connsiteY6" fmla="*/ 1216485 h 1495159"/>
                <a:gd name="connsiteX7" fmla="*/ 853703 w 2203395"/>
                <a:gd name="connsiteY7" fmla="*/ 1295012 h 1495159"/>
                <a:gd name="connsiteX8" fmla="*/ 770041 w 2203395"/>
                <a:gd name="connsiteY8" fmla="*/ 1363751 h 1495159"/>
                <a:gd name="connsiteX9" fmla="*/ 740091 w 2203395"/>
                <a:gd name="connsiteY9" fmla="*/ 1422651 h 1495159"/>
                <a:gd name="connsiteX10" fmla="*/ 638122 w 2203395"/>
                <a:gd name="connsiteY10" fmla="*/ 1429783 h 1495159"/>
                <a:gd name="connsiteX11" fmla="*/ 565253 w 2203395"/>
                <a:gd name="connsiteY11" fmla="*/ 1492619 h 1495159"/>
                <a:gd name="connsiteX12" fmla="*/ 458111 w 2203395"/>
                <a:gd name="connsiteY12" fmla="*/ 1454264 h 1495159"/>
                <a:gd name="connsiteX13" fmla="*/ 369835 w 2203395"/>
                <a:gd name="connsiteY13" fmla="*/ 1465921 h 1495159"/>
                <a:gd name="connsiteX14" fmla="*/ 298956 w 2203395"/>
                <a:gd name="connsiteY14" fmla="*/ 1416369 h 1495159"/>
                <a:gd name="connsiteX15" fmla="*/ 228979 w 2203395"/>
                <a:gd name="connsiteY15" fmla="*/ 1374198 h 1495159"/>
                <a:gd name="connsiteX16" fmla="*/ 243931 w 2203395"/>
                <a:gd name="connsiteY16" fmla="*/ 1317276 h 1495159"/>
                <a:gd name="connsiteX17" fmla="*/ 212357 w 2203395"/>
                <a:gd name="connsiteY17" fmla="*/ 1258875 h 1495159"/>
                <a:gd name="connsiteX18" fmla="*/ 270020 w 2203395"/>
                <a:gd name="connsiteY18" fmla="*/ 1206966 h 1495159"/>
                <a:gd name="connsiteX19" fmla="*/ 270571 w 2203395"/>
                <a:gd name="connsiteY19" fmla="*/ 1205598 h 1495159"/>
                <a:gd name="connsiteX20" fmla="*/ 296257 w 2203395"/>
                <a:gd name="connsiteY20" fmla="*/ 1131056 h 1495159"/>
                <a:gd name="connsiteX21" fmla="*/ 421214 w 2203395"/>
                <a:gd name="connsiteY21" fmla="*/ 1114026 h 1495159"/>
                <a:gd name="connsiteX22" fmla="*/ 421242 w 2203395"/>
                <a:gd name="connsiteY22" fmla="*/ 1113997 h 1495159"/>
                <a:gd name="connsiteX23" fmla="*/ 446092 w 2203395"/>
                <a:gd name="connsiteY23" fmla="*/ 1088384 h 1495159"/>
                <a:gd name="connsiteX24" fmla="*/ 547200 w 2203395"/>
                <a:gd name="connsiteY24" fmla="*/ 1096347 h 1495159"/>
                <a:gd name="connsiteX25" fmla="*/ 547649 w 2203395"/>
                <a:gd name="connsiteY25" fmla="*/ 1095865 h 1495159"/>
                <a:gd name="connsiteX26" fmla="*/ 567385 w 2203395"/>
                <a:gd name="connsiteY26" fmla="*/ 1074681 h 1495159"/>
                <a:gd name="connsiteX27" fmla="*/ 596291 w 2203395"/>
                <a:gd name="connsiteY27" fmla="*/ 1064065 h 1495159"/>
                <a:gd name="connsiteX28" fmla="*/ 630120 w 2203395"/>
                <a:gd name="connsiteY28" fmla="*/ 1067917 h 1495159"/>
                <a:gd name="connsiteX29" fmla="*/ 656390 w 2203395"/>
                <a:gd name="connsiteY29" fmla="*/ 1086300 h 1495159"/>
                <a:gd name="connsiteX30" fmla="*/ 657174 w 2203395"/>
                <a:gd name="connsiteY30" fmla="*/ 1086848 h 1495159"/>
                <a:gd name="connsiteX31" fmla="*/ 718549 w 2203395"/>
                <a:gd name="connsiteY31" fmla="*/ 1063799 h 1495159"/>
                <a:gd name="connsiteX32" fmla="*/ 1817377 w 2203395"/>
                <a:gd name="connsiteY32" fmla="*/ 705923 h 1495159"/>
                <a:gd name="connsiteX33" fmla="*/ 1839933 w 2203395"/>
                <a:gd name="connsiteY33" fmla="*/ 711085 h 1495159"/>
                <a:gd name="connsiteX34" fmla="*/ 1882494 w 2203395"/>
                <a:gd name="connsiteY34" fmla="*/ 759886 h 1495159"/>
                <a:gd name="connsiteX35" fmla="*/ 1882730 w 2203395"/>
                <a:gd name="connsiteY35" fmla="*/ 760007 h 1495159"/>
                <a:gd name="connsiteX36" fmla="*/ 1916335 w 2203395"/>
                <a:gd name="connsiteY36" fmla="*/ 777283 h 1495159"/>
                <a:gd name="connsiteX37" fmla="*/ 1937117 w 2203395"/>
                <a:gd name="connsiteY37" fmla="*/ 807251 h 1495159"/>
                <a:gd name="connsiteX38" fmla="*/ 1934672 w 2203395"/>
                <a:gd name="connsiteY38" fmla="*/ 858610 h 1495159"/>
                <a:gd name="connsiteX39" fmla="*/ 1942810 w 2203395"/>
                <a:gd name="connsiteY39" fmla="*/ 874800 h 1495159"/>
                <a:gd name="connsiteX40" fmla="*/ 1952039 w 2203395"/>
                <a:gd name="connsiteY40" fmla="*/ 864894 h 1495159"/>
                <a:gd name="connsiteX41" fmla="*/ 1968687 w 2203395"/>
                <a:gd name="connsiteY41" fmla="*/ 858780 h 1495159"/>
                <a:gd name="connsiteX42" fmla="*/ 1988171 w 2203395"/>
                <a:gd name="connsiteY42" fmla="*/ 860998 h 1495159"/>
                <a:gd name="connsiteX43" fmla="*/ 2003301 w 2203395"/>
                <a:gd name="connsiteY43" fmla="*/ 871585 h 1495159"/>
                <a:gd name="connsiteX44" fmla="*/ 2003752 w 2203395"/>
                <a:gd name="connsiteY44" fmla="*/ 871901 h 1495159"/>
                <a:gd name="connsiteX45" fmla="*/ 2039100 w 2203395"/>
                <a:gd name="connsiteY45" fmla="*/ 858626 h 1495159"/>
                <a:gd name="connsiteX46" fmla="*/ 2052091 w 2203395"/>
                <a:gd name="connsiteY46" fmla="*/ 861599 h 1495159"/>
                <a:gd name="connsiteX47" fmla="*/ 2076603 w 2203395"/>
                <a:gd name="connsiteY47" fmla="*/ 889705 h 1495159"/>
                <a:gd name="connsiteX48" fmla="*/ 2076739 w 2203395"/>
                <a:gd name="connsiteY48" fmla="*/ 889775 h 1495159"/>
                <a:gd name="connsiteX49" fmla="*/ 2096093 w 2203395"/>
                <a:gd name="connsiteY49" fmla="*/ 899725 h 1495159"/>
                <a:gd name="connsiteX50" fmla="*/ 2108062 w 2203395"/>
                <a:gd name="connsiteY50" fmla="*/ 916984 h 1495159"/>
                <a:gd name="connsiteX51" fmla="*/ 2106654 w 2203395"/>
                <a:gd name="connsiteY51" fmla="*/ 946564 h 1495159"/>
                <a:gd name="connsiteX52" fmla="*/ 2116940 w 2203395"/>
                <a:gd name="connsiteY52" fmla="*/ 991790 h 1495159"/>
                <a:gd name="connsiteX53" fmla="*/ 2068756 w 2203395"/>
                <a:gd name="connsiteY53" fmla="*/ 1031379 h 1495159"/>
                <a:gd name="connsiteX54" fmla="*/ 2051507 w 2203395"/>
                <a:gd name="connsiteY54" fmla="*/ 1065302 h 1495159"/>
                <a:gd name="connsiteX55" fmla="*/ 1992779 w 2203395"/>
                <a:gd name="connsiteY55" fmla="*/ 1069409 h 1495159"/>
                <a:gd name="connsiteX56" fmla="*/ 1950812 w 2203395"/>
                <a:gd name="connsiteY56" fmla="*/ 1105599 h 1495159"/>
                <a:gd name="connsiteX57" fmla="*/ 1889105 w 2203395"/>
                <a:gd name="connsiteY57" fmla="*/ 1083509 h 1495159"/>
                <a:gd name="connsiteX58" fmla="*/ 1838263 w 2203395"/>
                <a:gd name="connsiteY58" fmla="*/ 1090223 h 1495159"/>
                <a:gd name="connsiteX59" fmla="*/ 1815082 w 2203395"/>
                <a:gd name="connsiteY59" fmla="*/ 1079999 h 1495159"/>
                <a:gd name="connsiteX60" fmla="*/ 1813491 w 2203395"/>
                <a:gd name="connsiteY60" fmla="*/ 1078347 h 1495159"/>
                <a:gd name="connsiteX61" fmla="*/ 1789220 w 2203395"/>
                <a:gd name="connsiteY61" fmla="*/ 1083598 h 1495159"/>
                <a:gd name="connsiteX62" fmla="*/ 1736950 w 2203395"/>
                <a:gd name="connsiteY62" fmla="*/ 1071908 h 1495159"/>
                <a:gd name="connsiteX63" fmla="*/ 1664082 w 2203395"/>
                <a:gd name="connsiteY63" fmla="*/ 1134744 h 1495159"/>
                <a:gd name="connsiteX64" fmla="*/ 1556939 w 2203395"/>
                <a:gd name="connsiteY64" fmla="*/ 1096389 h 1495159"/>
                <a:gd name="connsiteX65" fmla="*/ 1468663 w 2203395"/>
                <a:gd name="connsiteY65" fmla="*/ 1108046 h 1495159"/>
                <a:gd name="connsiteX66" fmla="*/ 1397784 w 2203395"/>
                <a:gd name="connsiteY66" fmla="*/ 1058494 h 1495159"/>
                <a:gd name="connsiteX67" fmla="*/ 1327807 w 2203395"/>
                <a:gd name="connsiteY67" fmla="*/ 1016323 h 1495159"/>
                <a:gd name="connsiteX68" fmla="*/ 1342759 w 2203395"/>
                <a:gd name="connsiteY68" fmla="*/ 959401 h 1495159"/>
                <a:gd name="connsiteX69" fmla="*/ 1311185 w 2203395"/>
                <a:gd name="connsiteY69" fmla="*/ 901000 h 1495159"/>
                <a:gd name="connsiteX70" fmla="*/ 1368848 w 2203395"/>
                <a:gd name="connsiteY70" fmla="*/ 849091 h 1495159"/>
                <a:gd name="connsiteX71" fmla="*/ 1369399 w 2203395"/>
                <a:gd name="connsiteY71" fmla="*/ 847723 h 1495159"/>
                <a:gd name="connsiteX72" fmla="*/ 1395085 w 2203395"/>
                <a:gd name="connsiteY72" fmla="*/ 773181 h 1495159"/>
                <a:gd name="connsiteX73" fmla="*/ 1520042 w 2203395"/>
                <a:gd name="connsiteY73" fmla="*/ 756151 h 1495159"/>
                <a:gd name="connsiteX74" fmla="*/ 1520070 w 2203395"/>
                <a:gd name="connsiteY74" fmla="*/ 756122 h 1495159"/>
                <a:gd name="connsiteX75" fmla="*/ 1544920 w 2203395"/>
                <a:gd name="connsiteY75" fmla="*/ 730509 h 1495159"/>
                <a:gd name="connsiteX76" fmla="*/ 1646028 w 2203395"/>
                <a:gd name="connsiteY76" fmla="*/ 738472 h 1495159"/>
                <a:gd name="connsiteX77" fmla="*/ 1646477 w 2203395"/>
                <a:gd name="connsiteY77" fmla="*/ 737990 h 1495159"/>
                <a:gd name="connsiteX78" fmla="*/ 1666213 w 2203395"/>
                <a:gd name="connsiteY78" fmla="*/ 716806 h 1495159"/>
                <a:gd name="connsiteX79" fmla="*/ 1695119 w 2203395"/>
                <a:gd name="connsiteY79" fmla="*/ 706190 h 1495159"/>
                <a:gd name="connsiteX80" fmla="*/ 1728949 w 2203395"/>
                <a:gd name="connsiteY80" fmla="*/ 710041 h 1495159"/>
                <a:gd name="connsiteX81" fmla="*/ 1755218 w 2203395"/>
                <a:gd name="connsiteY81" fmla="*/ 728424 h 1495159"/>
                <a:gd name="connsiteX82" fmla="*/ 1756002 w 2203395"/>
                <a:gd name="connsiteY82" fmla="*/ 728973 h 1495159"/>
                <a:gd name="connsiteX83" fmla="*/ 1817377 w 2203395"/>
                <a:gd name="connsiteY83" fmla="*/ 705923 h 1495159"/>
                <a:gd name="connsiteX84" fmla="*/ 1275031 w 2203395"/>
                <a:gd name="connsiteY84" fmla="*/ 433 h 1495159"/>
                <a:gd name="connsiteX85" fmla="*/ 1305327 w 2203395"/>
                <a:gd name="connsiteY85" fmla="*/ 7365 h 1495159"/>
                <a:gd name="connsiteX86" fmla="*/ 1362490 w 2203395"/>
                <a:gd name="connsiteY86" fmla="*/ 72910 h 1495159"/>
                <a:gd name="connsiteX87" fmla="*/ 1362806 w 2203395"/>
                <a:gd name="connsiteY87" fmla="*/ 73072 h 1495159"/>
                <a:gd name="connsiteX88" fmla="*/ 1407942 w 2203395"/>
                <a:gd name="connsiteY88" fmla="*/ 96276 h 1495159"/>
                <a:gd name="connsiteX89" fmla="*/ 1435853 w 2203395"/>
                <a:gd name="connsiteY89" fmla="*/ 136525 h 1495159"/>
                <a:gd name="connsiteX90" fmla="*/ 1432569 w 2203395"/>
                <a:gd name="connsiteY90" fmla="*/ 205505 h 1495159"/>
                <a:gd name="connsiteX91" fmla="*/ 1457815 w 2203395"/>
                <a:gd name="connsiteY91" fmla="*/ 255734 h 1495159"/>
                <a:gd name="connsiteX92" fmla="*/ 1457258 w 2203395"/>
                <a:gd name="connsiteY92" fmla="*/ 280168 h 1495159"/>
                <a:gd name="connsiteX93" fmla="*/ 1462016 w 2203395"/>
                <a:gd name="connsiteY93" fmla="*/ 281248 h 1495159"/>
                <a:gd name="connsiteX94" fmla="*/ 1485577 w 2203395"/>
                <a:gd name="connsiteY94" fmla="*/ 295939 h 1495159"/>
                <a:gd name="connsiteX95" fmla="*/ 1486026 w 2203395"/>
                <a:gd name="connsiteY95" fmla="*/ 295456 h 1495159"/>
                <a:gd name="connsiteX96" fmla="*/ 1505762 w 2203395"/>
                <a:gd name="connsiteY96" fmla="*/ 274273 h 1495159"/>
                <a:gd name="connsiteX97" fmla="*/ 1534668 w 2203395"/>
                <a:gd name="connsiteY97" fmla="*/ 263657 h 1495159"/>
                <a:gd name="connsiteX98" fmla="*/ 1568497 w 2203395"/>
                <a:gd name="connsiteY98" fmla="*/ 267508 h 1495159"/>
                <a:gd name="connsiteX99" fmla="*/ 1594767 w 2203395"/>
                <a:gd name="connsiteY99" fmla="*/ 285891 h 1495159"/>
                <a:gd name="connsiteX100" fmla="*/ 1595551 w 2203395"/>
                <a:gd name="connsiteY100" fmla="*/ 286440 h 1495159"/>
                <a:gd name="connsiteX101" fmla="*/ 1623449 w 2203395"/>
                <a:gd name="connsiteY101" fmla="*/ 268033 h 1495159"/>
                <a:gd name="connsiteX102" fmla="*/ 1638238 w 2203395"/>
                <a:gd name="connsiteY102" fmla="*/ 265982 h 1495159"/>
                <a:gd name="connsiteX103" fmla="*/ 1642908 w 2203395"/>
                <a:gd name="connsiteY103" fmla="*/ 258617 h 1495159"/>
                <a:gd name="connsiteX104" fmla="*/ 1767864 w 2203395"/>
                <a:gd name="connsiteY104" fmla="*/ 241587 h 1495159"/>
                <a:gd name="connsiteX105" fmla="*/ 1767893 w 2203395"/>
                <a:gd name="connsiteY105" fmla="*/ 241558 h 1495159"/>
                <a:gd name="connsiteX106" fmla="*/ 1792742 w 2203395"/>
                <a:gd name="connsiteY106" fmla="*/ 215945 h 1495159"/>
                <a:gd name="connsiteX107" fmla="*/ 1893850 w 2203395"/>
                <a:gd name="connsiteY107" fmla="*/ 223908 h 1495159"/>
                <a:gd name="connsiteX108" fmla="*/ 1894299 w 2203395"/>
                <a:gd name="connsiteY108" fmla="*/ 223425 h 1495159"/>
                <a:gd name="connsiteX109" fmla="*/ 1914035 w 2203395"/>
                <a:gd name="connsiteY109" fmla="*/ 202242 h 1495159"/>
                <a:gd name="connsiteX110" fmla="*/ 1942941 w 2203395"/>
                <a:gd name="connsiteY110" fmla="*/ 191626 h 1495159"/>
                <a:gd name="connsiteX111" fmla="*/ 1976771 w 2203395"/>
                <a:gd name="connsiteY111" fmla="*/ 195477 h 1495159"/>
                <a:gd name="connsiteX112" fmla="*/ 2003040 w 2203395"/>
                <a:gd name="connsiteY112" fmla="*/ 213860 h 1495159"/>
                <a:gd name="connsiteX113" fmla="*/ 2003824 w 2203395"/>
                <a:gd name="connsiteY113" fmla="*/ 214409 h 1495159"/>
                <a:gd name="connsiteX114" fmla="*/ 2065199 w 2203395"/>
                <a:gd name="connsiteY114" fmla="*/ 191359 h 1495159"/>
                <a:gd name="connsiteX115" fmla="*/ 2087755 w 2203395"/>
                <a:gd name="connsiteY115" fmla="*/ 196520 h 1495159"/>
                <a:gd name="connsiteX116" fmla="*/ 2130316 w 2203395"/>
                <a:gd name="connsiteY116" fmla="*/ 245322 h 1495159"/>
                <a:gd name="connsiteX117" fmla="*/ 2130552 w 2203395"/>
                <a:gd name="connsiteY117" fmla="*/ 245443 h 1495159"/>
                <a:gd name="connsiteX118" fmla="*/ 2164157 w 2203395"/>
                <a:gd name="connsiteY118" fmla="*/ 262719 h 1495159"/>
                <a:gd name="connsiteX119" fmla="*/ 2184939 w 2203395"/>
                <a:gd name="connsiteY119" fmla="*/ 292687 h 1495159"/>
                <a:gd name="connsiteX120" fmla="*/ 2182494 w 2203395"/>
                <a:gd name="connsiteY120" fmla="*/ 344046 h 1495159"/>
                <a:gd name="connsiteX121" fmla="*/ 2200353 w 2203395"/>
                <a:gd name="connsiteY121" fmla="*/ 422573 h 1495159"/>
                <a:gd name="connsiteX122" fmla="*/ 2116691 w 2203395"/>
                <a:gd name="connsiteY122" fmla="*/ 491312 h 1495159"/>
                <a:gd name="connsiteX123" fmla="*/ 2086741 w 2203395"/>
                <a:gd name="connsiteY123" fmla="*/ 550212 h 1495159"/>
                <a:gd name="connsiteX124" fmla="*/ 1984772 w 2203395"/>
                <a:gd name="connsiteY124" fmla="*/ 557344 h 1495159"/>
                <a:gd name="connsiteX125" fmla="*/ 1911904 w 2203395"/>
                <a:gd name="connsiteY125" fmla="*/ 620179 h 1495159"/>
                <a:gd name="connsiteX126" fmla="*/ 1804761 w 2203395"/>
                <a:gd name="connsiteY126" fmla="*/ 581824 h 1495159"/>
                <a:gd name="connsiteX127" fmla="*/ 1716485 w 2203395"/>
                <a:gd name="connsiteY127" fmla="*/ 593482 h 1495159"/>
                <a:gd name="connsiteX128" fmla="*/ 1702508 w 2203395"/>
                <a:gd name="connsiteY128" fmla="*/ 587318 h 1495159"/>
                <a:gd name="connsiteX129" fmla="*/ 1700431 w 2203395"/>
                <a:gd name="connsiteY129" fmla="*/ 595741 h 1495159"/>
                <a:gd name="connsiteX130" fmla="*/ 1678468 w 2203395"/>
                <a:gd name="connsiteY130" fmla="*/ 622243 h 1495159"/>
                <a:gd name="connsiteX131" fmla="*/ 1576499 w 2203395"/>
                <a:gd name="connsiteY131" fmla="*/ 629375 h 1495159"/>
                <a:gd name="connsiteX132" fmla="*/ 1503630 w 2203395"/>
                <a:gd name="connsiteY132" fmla="*/ 692210 h 1495159"/>
                <a:gd name="connsiteX133" fmla="*/ 1396488 w 2203395"/>
                <a:gd name="connsiteY133" fmla="*/ 653855 h 1495159"/>
                <a:gd name="connsiteX134" fmla="*/ 1308212 w 2203395"/>
                <a:gd name="connsiteY134" fmla="*/ 665513 h 1495159"/>
                <a:gd name="connsiteX135" fmla="*/ 1237333 w 2203395"/>
                <a:gd name="connsiteY135" fmla="*/ 615960 h 1495159"/>
                <a:gd name="connsiteX136" fmla="*/ 1167356 w 2203395"/>
                <a:gd name="connsiteY136" fmla="*/ 573790 h 1495159"/>
                <a:gd name="connsiteX137" fmla="*/ 1182308 w 2203395"/>
                <a:gd name="connsiteY137" fmla="*/ 516868 h 1495159"/>
                <a:gd name="connsiteX138" fmla="*/ 1163007 w 2203395"/>
                <a:gd name="connsiteY138" fmla="*/ 497896 h 1495159"/>
                <a:gd name="connsiteX139" fmla="*/ 1130368 w 2203395"/>
                <a:gd name="connsiteY139" fmla="*/ 546102 h 1495159"/>
                <a:gd name="connsiteX140" fmla="*/ 1069142 w 2203395"/>
                <a:gd name="connsiteY140" fmla="*/ 576377 h 1495159"/>
                <a:gd name="connsiteX141" fmla="*/ 953258 w 2203395"/>
                <a:gd name="connsiteY141" fmla="*/ 552758 h 1495159"/>
                <a:gd name="connsiteX142" fmla="*/ 934189 w 2203395"/>
                <a:gd name="connsiteY142" fmla="*/ 533772 h 1495159"/>
                <a:gd name="connsiteX143" fmla="*/ 922628 w 2203395"/>
                <a:gd name="connsiteY143" fmla="*/ 551292 h 1495159"/>
                <a:gd name="connsiteX144" fmla="*/ 869314 w 2203395"/>
                <a:gd name="connsiteY144" fmla="*/ 574043 h 1495159"/>
                <a:gd name="connsiteX145" fmla="*/ 839364 w 2203395"/>
                <a:gd name="connsiteY145" fmla="*/ 632943 h 1495159"/>
                <a:gd name="connsiteX146" fmla="*/ 737395 w 2203395"/>
                <a:gd name="connsiteY146" fmla="*/ 640075 h 1495159"/>
                <a:gd name="connsiteX147" fmla="*/ 664526 w 2203395"/>
                <a:gd name="connsiteY147" fmla="*/ 702910 h 1495159"/>
                <a:gd name="connsiteX148" fmla="*/ 557384 w 2203395"/>
                <a:gd name="connsiteY148" fmla="*/ 664555 h 1495159"/>
                <a:gd name="connsiteX149" fmla="*/ 510478 w 2203395"/>
                <a:gd name="connsiteY149" fmla="*/ 673844 h 1495159"/>
                <a:gd name="connsiteX150" fmla="*/ 499038 w 2203395"/>
                <a:gd name="connsiteY150" fmla="*/ 674499 h 1495159"/>
                <a:gd name="connsiteX151" fmla="*/ 482476 w 2203395"/>
                <a:gd name="connsiteY151" fmla="*/ 699596 h 1495159"/>
                <a:gd name="connsiteX152" fmla="*/ 447812 w 2203395"/>
                <a:gd name="connsiteY152" fmla="*/ 714388 h 1495159"/>
                <a:gd name="connsiteX153" fmla="*/ 459444 w 2203395"/>
                <a:gd name="connsiteY153" fmla="*/ 715712 h 1495159"/>
                <a:gd name="connsiteX154" fmla="*/ 479630 w 2203395"/>
                <a:gd name="connsiteY154" fmla="*/ 729838 h 1495159"/>
                <a:gd name="connsiteX155" fmla="*/ 480233 w 2203395"/>
                <a:gd name="connsiteY155" fmla="*/ 730260 h 1495159"/>
                <a:gd name="connsiteX156" fmla="*/ 527395 w 2203395"/>
                <a:gd name="connsiteY156" fmla="*/ 712548 h 1495159"/>
                <a:gd name="connsiteX157" fmla="*/ 544728 w 2203395"/>
                <a:gd name="connsiteY157" fmla="*/ 716514 h 1495159"/>
                <a:gd name="connsiteX158" fmla="*/ 577433 w 2203395"/>
                <a:gd name="connsiteY158" fmla="*/ 754014 h 1495159"/>
                <a:gd name="connsiteX159" fmla="*/ 577614 w 2203395"/>
                <a:gd name="connsiteY159" fmla="*/ 754107 h 1495159"/>
                <a:gd name="connsiteX160" fmla="*/ 603437 w 2203395"/>
                <a:gd name="connsiteY160" fmla="*/ 767383 h 1495159"/>
                <a:gd name="connsiteX161" fmla="*/ 619406 w 2203395"/>
                <a:gd name="connsiteY161" fmla="*/ 790411 h 1495159"/>
                <a:gd name="connsiteX162" fmla="*/ 617528 w 2203395"/>
                <a:gd name="connsiteY162" fmla="*/ 829876 h 1495159"/>
                <a:gd name="connsiteX163" fmla="*/ 631251 w 2203395"/>
                <a:gd name="connsiteY163" fmla="*/ 890219 h 1495159"/>
                <a:gd name="connsiteX164" fmla="*/ 566963 w 2203395"/>
                <a:gd name="connsiteY164" fmla="*/ 943040 h 1495159"/>
                <a:gd name="connsiteX165" fmla="*/ 543948 w 2203395"/>
                <a:gd name="connsiteY165" fmla="*/ 988300 h 1495159"/>
                <a:gd name="connsiteX166" fmla="*/ 465592 w 2203395"/>
                <a:gd name="connsiteY166" fmla="*/ 993781 h 1495159"/>
                <a:gd name="connsiteX167" fmla="*/ 409598 w 2203395"/>
                <a:gd name="connsiteY167" fmla="*/ 1042066 h 1495159"/>
                <a:gd name="connsiteX168" fmla="*/ 327267 w 2203395"/>
                <a:gd name="connsiteY168" fmla="*/ 1012593 h 1495159"/>
                <a:gd name="connsiteX169" fmla="*/ 259432 w 2203395"/>
                <a:gd name="connsiteY169" fmla="*/ 1021551 h 1495159"/>
                <a:gd name="connsiteX170" fmla="*/ 204967 w 2203395"/>
                <a:gd name="connsiteY170" fmla="*/ 983473 h 1495159"/>
                <a:gd name="connsiteX171" fmla="*/ 151195 w 2203395"/>
                <a:gd name="connsiteY171" fmla="*/ 951068 h 1495159"/>
                <a:gd name="connsiteX172" fmla="*/ 162685 w 2203395"/>
                <a:gd name="connsiteY172" fmla="*/ 907327 h 1495159"/>
                <a:gd name="connsiteX173" fmla="*/ 138422 w 2203395"/>
                <a:gd name="connsiteY173" fmla="*/ 862450 h 1495159"/>
                <a:gd name="connsiteX174" fmla="*/ 182732 w 2203395"/>
                <a:gd name="connsiteY174" fmla="*/ 822562 h 1495159"/>
                <a:gd name="connsiteX175" fmla="*/ 183156 w 2203395"/>
                <a:gd name="connsiteY175" fmla="*/ 821510 h 1495159"/>
                <a:gd name="connsiteX176" fmla="*/ 186010 w 2203395"/>
                <a:gd name="connsiteY176" fmla="*/ 790858 h 1495159"/>
                <a:gd name="connsiteX177" fmla="*/ 186194 w 2203395"/>
                <a:gd name="connsiteY177" fmla="*/ 790567 h 1495159"/>
                <a:gd name="connsiteX178" fmla="*/ 157272 w 2203395"/>
                <a:gd name="connsiteY178" fmla="*/ 796295 h 1495159"/>
                <a:gd name="connsiteX179" fmla="*/ 124629 w 2203395"/>
                <a:gd name="connsiteY179" fmla="*/ 798164 h 1495159"/>
                <a:gd name="connsiteX180" fmla="*/ 68702 w 2203395"/>
                <a:gd name="connsiteY180" fmla="*/ 759065 h 1495159"/>
                <a:gd name="connsiteX181" fmla="*/ 13487 w 2203395"/>
                <a:gd name="connsiteY181" fmla="*/ 725790 h 1495159"/>
                <a:gd name="connsiteX182" fmla="*/ 25285 w 2203395"/>
                <a:gd name="connsiteY182" fmla="*/ 680876 h 1495159"/>
                <a:gd name="connsiteX183" fmla="*/ 371 w 2203395"/>
                <a:gd name="connsiteY183" fmla="*/ 634795 h 1495159"/>
                <a:gd name="connsiteX184" fmla="*/ 45870 w 2203395"/>
                <a:gd name="connsiteY184" fmla="*/ 593837 h 1495159"/>
                <a:gd name="connsiteX185" fmla="*/ 46306 w 2203395"/>
                <a:gd name="connsiteY185" fmla="*/ 592757 h 1495159"/>
                <a:gd name="connsiteX186" fmla="*/ 66573 w 2203395"/>
                <a:gd name="connsiteY186" fmla="*/ 533940 h 1495159"/>
                <a:gd name="connsiteX187" fmla="*/ 165169 w 2203395"/>
                <a:gd name="connsiteY187" fmla="*/ 520503 h 1495159"/>
                <a:gd name="connsiteX188" fmla="*/ 165192 w 2203395"/>
                <a:gd name="connsiteY188" fmla="*/ 520480 h 1495159"/>
                <a:gd name="connsiteX189" fmla="*/ 184799 w 2203395"/>
                <a:gd name="connsiteY189" fmla="*/ 500271 h 1495159"/>
                <a:gd name="connsiteX190" fmla="*/ 264578 w 2203395"/>
                <a:gd name="connsiteY190" fmla="*/ 506554 h 1495159"/>
                <a:gd name="connsiteX191" fmla="*/ 264932 w 2203395"/>
                <a:gd name="connsiteY191" fmla="*/ 506173 h 1495159"/>
                <a:gd name="connsiteX192" fmla="*/ 280504 w 2203395"/>
                <a:gd name="connsiteY192" fmla="*/ 489458 h 1495159"/>
                <a:gd name="connsiteX193" fmla="*/ 303313 w 2203395"/>
                <a:gd name="connsiteY193" fmla="*/ 481082 h 1495159"/>
                <a:gd name="connsiteX194" fmla="*/ 314088 w 2203395"/>
                <a:gd name="connsiteY194" fmla="*/ 482309 h 1495159"/>
                <a:gd name="connsiteX195" fmla="*/ 311630 w 2203395"/>
                <a:gd name="connsiteY195" fmla="*/ 469167 h 1495159"/>
                <a:gd name="connsiteX196" fmla="*/ 369293 w 2203395"/>
                <a:gd name="connsiteY196" fmla="*/ 417258 h 1495159"/>
                <a:gd name="connsiteX197" fmla="*/ 369844 w 2203395"/>
                <a:gd name="connsiteY197" fmla="*/ 415890 h 1495159"/>
                <a:gd name="connsiteX198" fmla="*/ 395530 w 2203395"/>
                <a:gd name="connsiteY198" fmla="*/ 341348 h 1495159"/>
                <a:gd name="connsiteX199" fmla="*/ 520487 w 2203395"/>
                <a:gd name="connsiteY199" fmla="*/ 324318 h 1495159"/>
                <a:gd name="connsiteX200" fmla="*/ 520515 w 2203395"/>
                <a:gd name="connsiteY200" fmla="*/ 324289 h 1495159"/>
                <a:gd name="connsiteX201" fmla="*/ 545365 w 2203395"/>
                <a:gd name="connsiteY201" fmla="*/ 298676 h 1495159"/>
                <a:gd name="connsiteX202" fmla="*/ 596533 w 2203395"/>
                <a:gd name="connsiteY202" fmla="*/ 285959 h 1495159"/>
                <a:gd name="connsiteX203" fmla="*/ 599705 w 2203395"/>
                <a:gd name="connsiteY203" fmla="*/ 286679 h 1495159"/>
                <a:gd name="connsiteX204" fmla="*/ 595170 w 2203395"/>
                <a:gd name="connsiteY204" fmla="*/ 262438 h 1495159"/>
                <a:gd name="connsiteX205" fmla="*/ 672617 w 2203395"/>
                <a:gd name="connsiteY205" fmla="*/ 192720 h 1495159"/>
                <a:gd name="connsiteX206" fmla="*/ 673358 w 2203395"/>
                <a:gd name="connsiteY206" fmla="*/ 190883 h 1495159"/>
                <a:gd name="connsiteX207" fmla="*/ 707856 w 2203395"/>
                <a:gd name="connsiteY207" fmla="*/ 90766 h 1495159"/>
                <a:gd name="connsiteX208" fmla="*/ 875685 w 2203395"/>
                <a:gd name="connsiteY208" fmla="*/ 67893 h 1495159"/>
                <a:gd name="connsiteX209" fmla="*/ 875722 w 2203395"/>
                <a:gd name="connsiteY209" fmla="*/ 67854 h 1495159"/>
                <a:gd name="connsiteX210" fmla="*/ 909098 w 2203395"/>
                <a:gd name="connsiteY210" fmla="*/ 33454 h 1495159"/>
                <a:gd name="connsiteX211" fmla="*/ 1044895 w 2203395"/>
                <a:gd name="connsiteY211" fmla="*/ 44149 h 1495159"/>
                <a:gd name="connsiteX212" fmla="*/ 1045497 w 2203395"/>
                <a:gd name="connsiteY212" fmla="*/ 43501 h 1495159"/>
                <a:gd name="connsiteX213" fmla="*/ 1072004 w 2203395"/>
                <a:gd name="connsiteY213" fmla="*/ 15050 h 1495159"/>
                <a:gd name="connsiteX214" fmla="*/ 1110829 w 2203395"/>
                <a:gd name="connsiteY214" fmla="*/ 792 h 1495159"/>
                <a:gd name="connsiteX215" fmla="*/ 1156264 w 2203395"/>
                <a:gd name="connsiteY215" fmla="*/ 5964 h 1495159"/>
                <a:gd name="connsiteX216" fmla="*/ 1191547 w 2203395"/>
                <a:gd name="connsiteY216" fmla="*/ 30654 h 1495159"/>
                <a:gd name="connsiteX217" fmla="*/ 1192600 w 2203395"/>
                <a:gd name="connsiteY217" fmla="*/ 31391 h 1495159"/>
                <a:gd name="connsiteX218" fmla="*/ 1275031 w 2203395"/>
                <a:gd name="connsiteY218" fmla="*/ 433 h 14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2203395" h="1495159">
                  <a:moveTo>
                    <a:pt x="718549" y="1063799"/>
                  </a:moveTo>
                  <a:cubicBezTo>
                    <a:pt x="726179" y="1064388"/>
                    <a:pt x="733793" y="1066088"/>
                    <a:pt x="741105" y="1068960"/>
                  </a:cubicBezTo>
                  <a:cubicBezTo>
                    <a:pt x="763392" y="1077709"/>
                    <a:pt x="779373" y="1096027"/>
                    <a:pt x="783666" y="1117762"/>
                  </a:cubicBezTo>
                  <a:lnTo>
                    <a:pt x="783902" y="1117882"/>
                  </a:lnTo>
                  <a:lnTo>
                    <a:pt x="817507" y="1135159"/>
                  </a:lnTo>
                  <a:cubicBezTo>
                    <a:pt x="826899" y="1143302"/>
                    <a:pt x="834115" y="1153539"/>
                    <a:pt x="838289" y="1165126"/>
                  </a:cubicBezTo>
                  <a:cubicBezTo>
                    <a:pt x="844356" y="1181946"/>
                    <a:pt x="843491" y="1200214"/>
                    <a:pt x="835844" y="1216485"/>
                  </a:cubicBezTo>
                  <a:cubicBezTo>
                    <a:pt x="854643" y="1238799"/>
                    <a:pt x="861216" y="1267725"/>
                    <a:pt x="853703" y="1295012"/>
                  </a:cubicBezTo>
                  <a:cubicBezTo>
                    <a:pt x="843715" y="1331289"/>
                    <a:pt x="810650" y="1358457"/>
                    <a:pt x="770041" y="1363751"/>
                  </a:cubicBezTo>
                  <a:cubicBezTo>
                    <a:pt x="769847" y="1386394"/>
                    <a:pt x="758920" y="1407869"/>
                    <a:pt x="740091" y="1422651"/>
                  </a:cubicBezTo>
                  <a:cubicBezTo>
                    <a:pt x="711483" y="1445115"/>
                    <a:pt x="670159" y="1448002"/>
                    <a:pt x="638122" y="1429783"/>
                  </a:cubicBezTo>
                  <a:cubicBezTo>
                    <a:pt x="627761" y="1461076"/>
                    <a:pt x="600018" y="1484997"/>
                    <a:pt x="565253" y="1492619"/>
                  </a:cubicBezTo>
                  <a:cubicBezTo>
                    <a:pt x="524287" y="1501598"/>
                    <a:pt x="481531" y="1486296"/>
                    <a:pt x="458111" y="1454264"/>
                  </a:cubicBezTo>
                  <a:cubicBezTo>
                    <a:pt x="421304" y="1467376"/>
                    <a:pt x="399260" y="1462036"/>
                    <a:pt x="369835" y="1465921"/>
                  </a:cubicBezTo>
                  <a:cubicBezTo>
                    <a:pt x="340966" y="1459049"/>
                    <a:pt x="314997" y="1441973"/>
                    <a:pt x="298956" y="1416369"/>
                  </a:cubicBezTo>
                  <a:cubicBezTo>
                    <a:pt x="267441" y="1419734"/>
                    <a:pt x="237849" y="1401906"/>
                    <a:pt x="228979" y="1374198"/>
                  </a:cubicBezTo>
                  <a:cubicBezTo>
                    <a:pt x="222554" y="1354152"/>
                    <a:pt x="228234" y="1332518"/>
                    <a:pt x="243931" y="1317276"/>
                  </a:cubicBezTo>
                  <a:cubicBezTo>
                    <a:pt x="221659" y="1305320"/>
                    <a:pt x="209256" y="1282377"/>
                    <a:pt x="212357" y="1258875"/>
                  </a:cubicBezTo>
                  <a:cubicBezTo>
                    <a:pt x="215994" y="1231357"/>
                    <a:pt x="239936" y="1209803"/>
                    <a:pt x="270020" y="1206966"/>
                  </a:cubicBezTo>
                  <a:lnTo>
                    <a:pt x="270571" y="1205598"/>
                  </a:lnTo>
                  <a:cubicBezTo>
                    <a:pt x="266532" y="1178500"/>
                    <a:pt x="275953" y="1151172"/>
                    <a:pt x="296257" y="1131056"/>
                  </a:cubicBezTo>
                  <a:cubicBezTo>
                    <a:pt x="328339" y="1099283"/>
                    <a:pt x="380353" y="1092202"/>
                    <a:pt x="421214" y="1114026"/>
                  </a:cubicBezTo>
                  <a:cubicBezTo>
                    <a:pt x="421223" y="1114016"/>
                    <a:pt x="421233" y="1114007"/>
                    <a:pt x="421242" y="1113997"/>
                  </a:cubicBezTo>
                  <a:lnTo>
                    <a:pt x="446092" y="1088384"/>
                  </a:lnTo>
                  <a:cubicBezTo>
                    <a:pt x="476151" y="1069399"/>
                    <a:pt x="518779" y="1070802"/>
                    <a:pt x="547200" y="1096347"/>
                  </a:cubicBezTo>
                  <a:lnTo>
                    <a:pt x="547649" y="1095865"/>
                  </a:lnTo>
                  <a:lnTo>
                    <a:pt x="567385" y="1074681"/>
                  </a:lnTo>
                  <a:cubicBezTo>
                    <a:pt x="575815" y="1069136"/>
                    <a:pt x="585699" y="1065433"/>
                    <a:pt x="596291" y="1064065"/>
                  </a:cubicBezTo>
                  <a:cubicBezTo>
                    <a:pt x="607949" y="1062557"/>
                    <a:pt x="619600" y="1063980"/>
                    <a:pt x="630120" y="1067917"/>
                  </a:cubicBezTo>
                  <a:lnTo>
                    <a:pt x="656390" y="1086300"/>
                  </a:lnTo>
                  <a:lnTo>
                    <a:pt x="657174" y="1086848"/>
                  </a:lnTo>
                  <a:cubicBezTo>
                    <a:pt x="672627" y="1070263"/>
                    <a:pt x="695659" y="1062031"/>
                    <a:pt x="718549" y="1063799"/>
                  </a:cubicBezTo>
                  <a:close/>
                  <a:moveTo>
                    <a:pt x="1817377" y="705923"/>
                  </a:moveTo>
                  <a:cubicBezTo>
                    <a:pt x="1825007" y="706513"/>
                    <a:pt x="1832621" y="708212"/>
                    <a:pt x="1839933" y="711085"/>
                  </a:cubicBezTo>
                  <a:cubicBezTo>
                    <a:pt x="1862220" y="719834"/>
                    <a:pt x="1878201" y="738152"/>
                    <a:pt x="1882494" y="759886"/>
                  </a:cubicBezTo>
                  <a:lnTo>
                    <a:pt x="1882730" y="760007"/>
                  </a:lnTo>
                  <a:lnTo>
                    <a:pt x="1916335" y="777283"/>
                  </a:lnTo>
                  <a:cubicBezTo>
                    <a:pt x="1925727" y="785427"/>
                    <a:pt x="1932943" y="795664"/>
                    <a:pt x="1937117" y="807251"/>
                  </a:cubicBezTo>
                  <a:cubicBezTo>
                    <a:pt x="1943184" y="824071"/>
                    <a:pt x="1942319" y="842339"/>
                    <a:pt x="1934672" y="858610"/>
                  </a:cubicBezTo>
                  <a:lnTo>
                    <a:pt x="1942810" y="874800"/>
                  </a:lnTo>
                  <a:lnTo>
                    <a:pt x="1952039" y="864894"/>
                  </a:lnTo>
                  <a:cubicBezTo>
                    <a:pt x="1956895" y="861701"/>
                    <a:pt x="1962587" y="859568"/>
                    <a:pt x="1968687" y="858780"/>
                  </a:cubicBezTo>
                  <a:cubicBezTo>
                    <a:pt x="1975402" y="857911"/>
                    <a:pt x="1982111" y="858731"/>
                    <a:pt x="1988171" y="860998"/>
                  </a:cubicBezTo>
                  <a:lnTo>
                    <a:pt x="2003301" y="871585"/>
                  </a:lnTo>
                  <a:lnTo>
                    <a:pt x="2003752" y="871901"/>
                  </a:lnTo>
                  <a:cubicBezTo>
                    <a:pt x="2012652" y="862349"/>
                    <a:pt x="2025917" y="857609"/>
                    <a:pt x="2039100" y="858626"/>
                  </a:cubicBezTo>
                  <a:cubicBezTo>
                    <a:pt x="2043494" y="858966"/>
                    <a:pt x="2047879" y="859945"/>
                    <a:pt x="2052091" y="861599"/>
                  </a:cubicBezTo>
                  <a:cubicBezTo>
                    <a:pt x="2064927" y="866638"/>
                    <a:pt x="2074130" y="877188"/>
                    <a:pt x="2076603" y="889705"/>
                  </a:cubicBezTo>
                  <a:lnTo>
                    <a:pt x="2076739" y="889775"/>
                  </a:lnTo>
                  <a:lnTo>
                    <a:pt x="2096093" y="899725"/>
                  </a:lnTo>
                  <a:cubicBezTo>
                    <a:pt x="2101503" y="904415"/>
                    <a:pt x="2105658" y="910311"/>
                    <a:pt x="2108062" y="916984"/>
                  </a:cubicBezTo>
                  <a:cubicBezTo>
                    <a:pt x="2111557" y="926672"/>
                    <a:pt x="2111058" y="937193"/>
                    <a:pt x="2106654" y="946564"/>
                  </a:cubicBezTo>
                  <a:cubicBezTo>
                    <a:pt x="2117481" y="959415"/>
                    <a:pt x="2121267" y="976074"/>
                    <a:pt x="2116940" y="991790"/>
                  </a:cubicBezTo>
                  <a:cubicBezTo>
                    <a:pt x="2111187" y="1012684"/>
                    <a:pt x="2092144" y="1028330"/>
                    <a:pt x="2068756" y="1031379"/>
                  </a:cubicBezTo>
                  <a:cubicBezTo>
                    <a:pt x="2068644" y="1044420"/>
                    <a:pt x="2062351" y="1056788"/>
                    <a:pt x="2051507" y="1065302"/>
                  </a:cubicBezTo>
                  <a:cubicBezTo>
                    <a:pt x="2035030" y="1078239"/>
                    <a:pt x="2011230" y="1079902"/>
                    <a:pt x="1992779" y="1069409"/>
                  </a:cubicBezTo>
                  <a:cubicBezTo>
                    <a:pt x="1986812" y="1087432"/>
                    <a:pt x="1970834" y="1101209"/>
                    <a:pt x="1950812" y="1105599"/>
                  </a:cubicBezTo>
                  <a:cubicBezTo>
                    <a:pt x="1927218" y="1110770"/>
                    <a:pt x="1902593" y="1101957"/>
                    <a:pt x="1889105" y="1083509"/>
                  </a:cubicBezTo>
                  <a:cubicBezTo>
                    <a:pt x="1867906" y="1091060"/>
                    <a:pt x="1855211" y="1087985"/>
                    <a:pt x="1838263" y="1090223"/>
                  </a:cubicBezTo>
                  <a:cubicBezTo>
                    <a:pt x="1829950" y="1088244"/>
                    <a:pt x="1822054" y="1084795"/>
                    <a:pt x="1815082" y="1079999"/>
                  </a:cubicBezTo>
                  <a:lnTo>
                    <a:pt x="1813491" y="1078347"/>
                  </a:lnTo>
                  <a:lnTo>
                    <a:pt x="1789220" y="1083598"/>
                  </a:lnTo>
                  <a:cubicBezTo>
                    <a:pt x="1771309" y="1084850"/>
                    <a:pt x="1752968" y="1081017"/>
                    <a:pt x="1736950" y="1071908"/>
                  </a:cubicBezTo>
                  <a:cubicBezTo>
                    <a:pt x="1726589" y="1103201"/>
                    <a:pt x="1698846" y="1127122"/>
                    <a:pt x="1664082" y="1134744"/>
                  </a:cubicBezTo>
                  <a:cubicBezTo>
                    <a:pt x="1623115" y="1143723"/>
                    <a:pt x="1580359" y="1128421"/>
                    <a:pt x="1556939" y="1096389"/>
                  </a:cubicBezTo>
                  <a:cubicBezTo>
                    <a:pt x="1520132" y="1109501"/>
                    <a:pt x="1498088" y="1104161"/>
                    <a:pt x="1468663" y="1108046"/>
                  </a:cubicBezTo>
                  <a:cubicBezTo>
                    <a:pt x="1439794" y="1101174"/>
                    <a:pt x="1413825" y="1084098"/>
                    <a:pt x="1397784" y="1058494"/>
                  </a:cubicBezTo>
                  <a:cubicBezTo>
                    <a:pt x="1366269" y="1061859"/>
                    <a:pt x="1336677" y="1044031"/>
                    <a:pt x="1327807" y="1016323"/>
                  </a:cubicBezTo>
                  <a:cubicBezTo>
                    <a:pt x="1321382" y="996277"/>
                    <a:pt x="1327062" y="974643"/>
                    <a:pt x="1342759" y="959401"/>
                  </a:cubicBezTo>
                  <a:cubicBezTo>
                    <a:pt x="1320487" y="947445"/>
                    <a:pt x="1308084" y="924502"/>
                    <a:pt x="1311185" y="901000"/>
                  </a:cubicBezTo>
                  <a:cubicBezTo>
                    <a:pt x="1314822" y="873482"/>
                    <a:pt x="1338764" y="851928"/>
                    <a:pt x="1368848" y="849091"/>
                  </a:cubicBezTo>
                  <a:lnTo>
                    <a:pt x="1369399" y="847723"/>
                  </a:lnTo>
                  <a:cubicBezTo>
                    <a:pt x="1365360" y="820625"/>
                    <a:pt x="1374781" y="793297"/>
                    <a:pt x="1395085" y="773181"/>
                  </a:cubicBezTo>
                  <a:cubicBezTo>
                    <a:pt x="1427167" y="741408"/>
                    <a:pt x="1479181" y="734327"/>
                    <a:pt x="1520042" y="756151"/>
                  </a:cubicBezTo>
                  <a:cubicBezTo>
                    <a:pt x="1520051" y="756141"/>
                    <a:pt x="1520061" y="756132"/>
                    <a:pt x="1520070" y="756122"/>
                  </a:cubicBezTo>
                  <a:lnTo>
                    <a:pt x="1544920" y="730509"/>
                  </a:lnTo>
                  <a:cubicBezTo>
                    <a:pt x="1574979" y="711524"/>
                    <a:pt x="1617607" y="712927"/>
                    <a:pt x="1646028" y="738472"/>
                  </a:cubicBezTo>
                  <a:lnTo>
                    <a:pt x="1646477" y="737990"/>
                  </a:lnTo>
                  <a:lnTo>
                    <a:pt x="1666213" y="716806"/>
                  </a:lnTo>
                  <a:cubicBezTo>
                    <a:pt x="1674643" y="711261"/>
                    <a:pt x="1684527" y="707558"/>
                    <a:pt x="1695119" y="706190"/>
                  </a:cubicBezTo>
                  <a:cubicBezTo>
                    <a:pt x="1706777" y="704682"/>
                    <a:pt x="1718428" y="706105"/>
                    <a:pt x="1728949" y="710041"/>
                  </a:cubicBezTo>
                  <a:lnTo>
                    <a:pt x="1755218" y="728424"/>
                  </a:lnTo>
                  <a:lnTo>
                    <a:pt x="1756002" y="728973"/>
                  </a:lnTo>
                  <a:cubicBezTo>
                    <a:pt x="1771455" y="712387"/>
                    <a:pt x="1794487" y="704156"/>
                    <a:pt x="1817377" y="705923"/>
                  </a:cubicBezTo>
                  <a:close/>
                  <a:moveTo>
                    <a:pt x="1275031" y="433"/>
                  </a:moveTo>
                  <a:cubicBezTo>
                    <a:pt x="1285279" y="1225"/>
                    <a:pt x="1295505" y="3507"/>
                    <a:pt x="1305327" y="7365"/>
                  </a:cubicBezTo>
                  <a:cubicBezTo>
                    <a:pt x="1335260" y="19116"/>
                    <a:pt x="1356724" y="43719"/>
                    <a:pt x="1362490" y="72910"/>
                  </a:cubicBezTo>
                  <a:lnTo>
                    <a:pt x="1362806" y="73072"/>
                  </a:lnTo>
                  <a:lnTo>
                    <a:pt x="1407942" y="96276"/>
                  </a:lnTo>
                  <a:cubicBezTo>
                    <a:pt x="1420556" y="107213"/>
                    <a:pt x="1430247" y="120963"/>
                    <a:pt x="1435853" y="136525"/>
                  </a:cubicBezTo>
                  <a:cubicBezTo>
                    <a:pt x="1444002" y="159116"/>
                    <a:pt x="1442840" y="183652"/>
                    <a:pt x="1432569" y="205505"/>
                  </a:cubicBezTo>
                  <a:cubicBezTo>
                    <a:pt x="1445193" y="220490"/>
                    <a:pt x="1453713" y="237694"/>
                    <a:pt x="1457815" y="255734"/>
                  </a:cubicBezTo>
                  <a:lnTo>
                    <a:pt x="1457258" y="280168"/>
                  </a:lnTo>
                  <a:lnTo>
                    <a:pt x="1462016" y="281248"/>
                  </a:lnTo>
                  <a:cubicBezTo>
                    <a:pt x="1470479" y="284675"/>
                    <a:pt x="1478472" y="289553"/>
                    <a:pt x="1485577" y="295939"/>
                  </a:cubicBezTo>
                  <a:lnTo>
                    <a:pt x="1486026" y="295456"/>
                  </a:lnTo>
                  <a:lnTo>
                    <a:pt x="1505762" y="274273"/>
                  </a:lnTo>
                  <a:cubicBezTo>
                    <a:pt x="1514192" y="268728"/>
                    <a:pt x="1524076" y="265025"/>
                    <a:pt x="1534668" y="263657"/>
                  </a:cubicBezTo>
                  <a:cubicBezTo>
                    <a:pt x="1546326" y="262148"/>
                    <a:pt x="1557977" y="263572"/>
                    <a:pt x="1568497" y="267508"/>
                  </a:cubicBezTo>
                  <a:lnTo>
                    <a:pt x="1594767" y="285891"/>
                  </a:lnTo>
                  <a:lnTo>
                    <a:pt x="1595551" y="286440"/>
                  </a:lnTo>
                  <a:cubicBezTo>
                    <a:pt x="1603277" y="278147"/>
                    <a:pt x="1612898" y="271943"/>
                    <a:pt x="1623449" y="268033"/>
                  </a:cubicBezTo>
                  <a:lnTo>
                    <a:pt x="1638238" y="265982"/>
                  </a:lnTo>
                  <a:lnTo>
                    <a:pt x="1642908" y="258617"/>
                  </a:lnTo>
                  <a:cubicBezTo>
                    <a:pt x="1674989" y="226844"/>
                    <a:pt x="1727003" y="219762"/>
                    <a:pt x="1767864" y="241587"/>
                  </a:cubicBezTo>
                  <a:cubicBezTo>
                    <a:pt x="1767873" y="241577"/>
                    <a:pt x="1767883" y="241568"/>
                    <a:pt x="1767893" y="241558"/>
                  </a:cubicBezTo>
                  <a:lnTo>
                    <a:pt x="1792742" y="215945"/>
                  </a:lnTo>
                  <a:cubicBezTo>
                    <a:pt x="1822801" y="196960"/>
                    <a:pt x="1865429" y="198363"/>
                    <a:pt x="1893850" y="223908"/>
                  </a:cubicBezTo>
                  <a:lnTo>
                    <a:pt x="1894299" y="223425"/>
                  </a:lnTo>
                  <a:lnTo>
                    <a:pt x="1914035" y="202242"/>
                  </a:lnTo>
                  <a:cubicBezTo>
                    <a:pt x="1922465" y="196697"/>
                    <a:pt x="1932349" y="192994"/>
                    <a:pt x="1942941" y="191626"/>
                  </a:cubicBezTo>
                  <a:cubicBezTo>
                    <a:pt x="1954599" y="190117"/>
                    <a:pt x="1966250" y="191541"/>
                    <a:pt x="1976771" y="195477"/>
                  </a:cubicBezTo>
                  <a:lnTo>
                    <a:pt x="2003040" y="213860"/>
                  </a:lnTo>
                  <a:lnTo>
                    <a:pt x="2003824" y="214409"/>
                  </a:lnTo>
                  <a:cubicBezTo>
                    <a:pt x="2019277" y="197823"/>
                    <a:pt x="2042309" y="189592"/>
                    <a:pt x="2065199" y="191359"/>
                  </a:cubicBezTo>
                  <a:cubicBezTo>
                    <a:pt x="2072829" y="191949"/>
                    <a:pt x="2080443" y="193648"/>
                    <a:pt x="2087755" y="196520"/>
                  </a:cubicBezTo>
                  <a:cubicBezTo>
                    <a:pt x="2110042" y="205270"/>
                    <a:pt x="2126023" y="223588"/>
                    <a:pt x="2130316" y="245322"/>
                  </a:cubicBezTo>
                  <a:lnTo>
                    <a:pt x="2130552" y="245443"/>
                  </a:lnTo>
                  <a:lnTo>
                    <a:pt x="2164157" y="262719"/>
                  </a:lnTo>
                  <a:cubicBezTo>
                    <a:pt x="2173549" y="270862"/>
                    <a:pt x="2180765" y="281100"/>
                    <a:pt x="2184939" y="292687"/>
                  </a:cubicBezTo>
                  <a:cubicBezTo>
                    <a:pt x="2191006" y="309507"/>
                    <a:pt x="2190141" y="327775"/>
                    <a:pt x="2182494" y="344046"/>
                  </a:cubicBezTo>
                  <a:cubicBezTo>
                    <a:pt x="2201293" y="366360"/>
                    <a:pt x="2207867" y="395285"/>
                    <a:pt x="2200353" y="422573"/>
                  </a:cubicBezTo>
                  <a:cubicBezTo>
                    <a:pt x="2190365" y="458850"/>
                    <a:pt x="2157300" y="486018"/>
                    <a:pt x="2116691" y="491312"/>
                  </a:cubicBezTo>
                  <a:cubicBezTo>
                    <a:pt x="2116497" y="513955"/>
                    <a:pt x="2105570" y="535430"/>
                    <a:pt x="2086741" y="550212"/>
                  </a:cubicBezTo>
                  <a:cubicBezTo>
                    <a:pt x="2058133" y="572676"/>
                    <a:pt x="2016809" y="575563"/>
                    <a:pt x="1984772" y="557344"/>
                  </a:cubicBezTo>
                  <a:cubicBezTo>
                    <a:pt x="1974411" y="588636"/>
                    <a:pt x="1946668" y="612558"/>
                    <a:pt x="1911904" y="620179"/>
                  </a:cubicBezTo>
                  <a:cubicBezTo>
                    <a:pt x="1870937" y="629159"/>
                    <a:pt x="1828182" y="613857"/>
                    <a:pt x="1804761" y="581824"/>
                  </a:cubicBezTo>
                  <a:cubicBezTo>
                    <a:pt x="1767954" y="594936"/>
                    <a:pt x="1745911" y="589596"/>
                    <a:pt x="1716485" y="593482"/>
                  </a:cubicBezTo>
                  <a:lnTo>
                    <a:pt x="1702508" y="587318"/>
                  </a:lnTo>
                  <a:lnTo>
                    <a:pt x="1700431" y="595741"/>
                  </a:lnTo>
                  <a:cubicBezTo>
                    <a:pt x="1695322" y="605788"/>
                    <a:pt x="1687883" y="614852"/>
                    <a:pt x="1678468" y="622243"/>
                  </a:cubicBezTo>
                  <a:cubicBezTo>
                    <a:pt x="1649860" y="644707"/>
                    <a:pt x="1608536" y="647594"/>
                    <a:pt x="1576499" y="629375"/>
                  </a:cubicBezTo>
                  <a:cubicBezTo>
                    <a:pt x="1566138" y="660667"/>
                    <a:pt x="1538395" y="684589"/>
                    <a:pt x="1503630" y="692210"/>
                  </a:cubicBezTo>
                  <a:cubicBezTo>
                    <a:pt x="1462664" y="701190"/>
                    <a:pt x="1419908" y="685888"/>
                    <a:pt x="1396488" y="653855"/>
                  </a:cubicBezTo>
                  <a:cubicBezTo>
                    <a:pt x="1359681" y="666967"/>
                    <a:pt x="1337637" y="661627"/>
                    <a:pt x="1308212" y="665513"/>
                  </a:cubicBezTo>
                  <a:cubicBezTo>
                    <a:pt x="1279343" y="658641"/>
                    <a:pt x="1253374" y="641565"/>
                    <a:pt x="1237333" y="615960"/>
                  </a:cubicBezTo>
                  <a:cubicBezTo>
                    <a:pt x="1205818" y="619326"/>
                    <a:pt x="1176226" y="601498"/>
                    <a:pt x="1167356" y="573790"/>
                  </a:cubicBezTo>
                  <a:cubicBezTo>
                    <a:pt x="1160931" y="553744"/>
                    <a:pt x="1166611" y="532110"/>
                    <a:pt x="1182308" y="516868"/>
                  </a:cubicBezTo>
                  <a:lnTo>
                    <a:pt x="1163007" y="497896"/>
                  </a:lnTo>
                  <a:lnTo>
                    <a:pt x="1130368" y="546102"/>
                  </a:lnTo>
                  <a:cubicBezTo>
                    <a:pt x="1113476" y="560668"/>
                    <a:pt x="1092488" y="571259"/>
                    <a:pt x="1069142" y="576377"/>
                  </a:cubicBezTo>
                  <a:cubicBezTo>
                    <a:pt x="1027876" y="585422"/>
                    <a:pt x="985258" y="576123"/>
                    <a:pt x="953258" y="552758"/>
                  </a:cubicBezTo>
                  <a:lnTo>
                    <a:pt x="934189" y="533772"/>
                  </a:lnTo>
                  <a:lnTo>
                    <a:pt x="922628" y="551292"/>
                  </a:lnTo>
                  <a:cubicBezTo>
                    <a:pt x="908037" y="563281"/>
                    <a:pt x="889618" y="571396"/>
                    <a:pt x="869314" y="574043"/>
                  </a:cubicBezTo>
                  <a:cubicBezTo>
                    <a:pt x="869120" y="596686"/>
                    <a:pt x="858193" y="618161"/>
                    <a:pt x="839364" y="632943"/>
                  </a:cubicBezTo>
                  <a:cubicBezTo>
                    <a:pt x="810756" y="655407"/>
                    <a:pt x="769432" y="658294"/>
                    <a:pt x="737395" y="640075"/>
                  </a:cubicBezTo>
                  <a:cubicBezTo>
                    <a:pt x="727034" y="671367"/>
                    <a:pt x="699291" y="695289"/>
                    <a:pt x="664526" y="702910"/>
                  </a:cubicBezTo>
                  <a:cubicBezTo>
                    <a:pt x="623560" y="711890"/>
                    <a:pt x="580804" y="696588"/>
                    <a:pt x="557384" y="664555"/>
                  </a:cubicBezTo>
                  <a:cubicBezTo>
                    <a:pt x="538981" y="671111"/>
                    <a:pt x="524268" y="673054"/>
                    <a:pt x="510478" y="673844"/>
                  </a:cubicBezTo>
                  <a:lnTo>
                    <a:pt x="499038" y="674499"/>
                  </a:lnTo>
                  <a:lnTo>
                    <a:pt x="482476" y="699596"/>
                  </a:lnTo>
                  <a:lnTo>
                    <a:pt x="447812" y="714388"/>
                  </a:lnTo>
                  <a:lnTo>
                    <a:pt x="459444" y="715712"/>
                  </a:lnTo>
                  <a:lnTo>
                    <a:pt x="479630" y="729838"/>
                  </a:lnTo>
                  <a:lnTo>
                    <a:pt x="480233" y="730260"/>
                  </a:lnTo>
                  <a:cubicBezTo>
                    <a:pt x="492107" y="717515"/>
                    <a:pt x="509805" y="711190"/>
                    <a:pt x="527395" y="712548"/>
                  </a:cubicBezTo>
                  <a:cubicBezTo>
                    <a:pt x="533258" y="713001"/>
                    <a:pt x="539108" y="714306"/>
                    <a:pt x="544728" y="716514"/>
                  </a:cubicBezTo>
                  <a:cubicBezTo>
                    <a:pt x="561854" y="723237"/>
                    <a:pt x="574134" y="737313"/>
                    <a:pt x="577433" y="754014"/>
                  </a:cubicBezTo>
                  <a:lnTo>
                    <a:pt x="577614" y="754107"/>
                  </a:lnTo>
                  <a:lnTo>
                    <a:pt x="603437" y="767383"/>
                  </a:lnTo>
                  <a:cubicBezTo>
                    <a:pt x="610654" y="773640"/>
                    <a:pt x="616199" y="781507"/>
                    <a:pt x="619406" y="790411"/>
                  </a:cubicBezTo>
                  <a:cubicBezTo>
                    <a:pt x="624069" y="803336"/>
                    <a:pt x="623404" y="817373"/>
                    <a:pt x="617528" y="829876"/>
                  </a:cubicBezTo>
                  <a:cubicBezTo>
                    <a:pt x="631973" y="847023"/>
                    <a:pt x="637025" y="869250"/>
                    <a:pt x="631251" y="890219"/>
                  </a:cubicBezTo>
                  <a:cubicBezTo>
                    <a:pt x="623576" y="918095"/>
                    <a:pt x="598168" y="938972"/>
                    <a:pt x="566963" y="943040"/>
                  </a:cubicBezTo>
                  <a:cubicBezTo>
                    <a:pt x="566814" y="960440"/>
                    <a:pt x="558417" y="976942"/>
                    <a:pt x="543948" y="988300"/>
                  </a:cubicBezTo>
                  <a:cubicBezTo>
                    <a:pt x="521965" y="1005562"/>
                    <a:pt x="490210" y="1007781"/>
                    <a:pt x="465592" y="993781"/>
                  </a:cubicBezTo>
                  <a:cubicBezTo>
                    <a:pt x="457631" y="1017827"/>
                    <a:pt x="436312" y="1036209"/>
                    <a:pt x="409598" y="1042066"/>
                  </a:cubicBezTo>
                  <a:cubicBezTo>
                    <a:pt x="378118" y="1048965"/>
                    <a:pt x="345264" y="1037207"/>
                    <a:pt x="327267" y="1012593"/>
                  </a:cubicBezTo>
                  <a:cubicBezTo>
                    <a:pt x="298983" y="1022668"/>
                    <a:pt x="282044" y="1018565"/>
                    <a:pt x="259432" y="1021551"/>
                  </a:cubicBezTo>
                  <a:cubicBezTo>
                    <a:pt x="237249" y="1016270"/>
                    <a:pt x="217293" y="1003148"/>
                    <a:pt x="204967" y="983473"/>
                  </a:cubicBezTo>
                  <a:cubicBezTo>
                    <a:pt x="180750" y="986059"/>
                    <a:pt x="158011" y="972359"/>
                    <a:pt x="151195" y="951068"/>
                  </a:cubicBezTo>
                  <a:cubicBezTo>
                    <a:pt x="146257" y="935664"/>
                    <a:pt x="150622" y="919039"/>
                    <a:pt x="162685" y="907327"/>
                  </a:cubicBezTo>
                  <a:cubicBezTo>
                    <a:pt x="145570" y="898140"/>
                    <a:pt x="136039" y="880510"/>
                    <a:pt x="138422" y="862450"/>
                  </a:cubicBezTo>
                  <a:cubicBezTo>
                    <a:pt x="141217" y="841305"/>
                    <a:pt x="159615" y="824741"/>
                    <a:pt x="182732" y="822562"/>
                  </a:cubicBezTo>
                  <a:lnTo>
                    <a:pt x="183156" y="821510"/>
                  </a:lnTo>
                  <a:cubicBezTo>
                    <a:pt x="181604" y="811099"/>
                    <a:pt x="182637" y="800643"/>
                    <a:pt x="186010" y="790858"/>
                  </a:cubicBezTo>
                  <a:lnTo>
                    <a:pt x="186194" y="790567"/>
                  </a:lnTo>
                  <a:lnTo>
                    <a:pt x="157272" y="796295"/>
                  </a:lnTo>
                  <a:cubicBezTo>
                    <a:pt x="146391" y="796918"/>
                    <a:pt x="136238" y="796631"/>
                    <a:pt x="124629" y="798164"/>
                  </a:cubicBezTo>
                  <a:cubicBezTo>
                    <a:pt x="101850" y="792741"/>
                    <a:pt x="81359" y="779268"/>
                    <a:pt x="68702" y="759065"/>
                  </a:cubicBezTo>
                  <a:cubicBezTo>
                    <a:pt x="43835" y="761720"/>
                    <a:pt x="20486" y="747653"/>
                    <a:pt x="13487" y="725790"/>
                  </a:cubicBezTo>
                  <a:cubicBezTo>
                    <a:pt x="8417" y="709973"/>
                    <a:pt x="12899" y="692903"/>
                    <a:pt x="25285" y="680876"/>
                  </a:cubicBezTo>
                  <a:cubicBezTo>
                    <a:pt x="7711" y="671442"/>
                    <a:pt x="-2076" y="653339"/>
                    <a:pt x="371" y="634795"/>
                  </a:cubicBezTo>
                  <a:cubicBezTo>
                    <a:pt x="3242" y="613082"/>
                    <a:pt x="22133" y="596075"/>
                    <a:pt x="45870" y="593837"/>
                  </a:cubicBezTo>
                  <a:lnTo>
                    <a:pt x="46306" y="592757"/>
                  </a:lnTo>
                  <a:cubicBezTo>
                    <a:pt x="43118" y="571376"/>
                    <a:pt x="50552" y="549813"/>
                    <a:pt x="66573" y="533940"/>
                  </a:cubicBezTo>
                  <a:cubicBezTo>
                    <a:pt x="91887" y="508870"/>
                    <a:pt x="132928" y="503283"/>
                    <a:pt x="165169" y="520503"/>
                  </a:cubicBezTo>
                  <a:cubicBezTo>
                    <a:pt x="165177" y="520495"/>
                    <a:pt x="165184" y="520488"/>
                    <a:pt x="165192" y="520480"/>
                  </a:cubicBezTo>
                  <a:lnTo>
                    <a:pt x="184799" y="500271"/>
                  </a:lnTo>
                  <a:cubicBezTo>
                    <a:pt x="208517" y="485290"/>
                    <a:pt x="242152" y="486397"/>
                    <a:pt x="264578" y="506554"/>
                  </a:cubicBezTo>
                  <a:lnTo>
                    <a:pt x="264932" y="506173"/>
                  </a:lnTo>
                  <a:lnTo>
                    <a:pt x="280504" y="489458"/>
                  </a:lnTo>
                  <a:cubicBezTo>
                    <a:pt x="287157" y="485083"/>
                    <a:pt x="294956" y="482161"/>
                    <a:pt x="303313" y="481082"/>
                  </a:cubicBezTo>
                  <a:lnTo>
                    <a:pt x="314088" y="482309"/>
                  </a:lnTo>
                  <a:lnTo>
                    <a:pt x="311630" y="469167"/>
                  </a:lnTo>
                  <a:cubicBezTo>
                    <a:pt x="315267" y="441649"/>
                    <a:pt x="339209" y="420094"/>
                    <a:pt x="369293" y="417258"/>
                  </a:cubicBezTo>
                  <a:lnTo>
                    <a:pt x="369844" y="415890"/>
                  </a:lnTo>
                  <a:cubicBezTo>
                    <a:pt x="365805" y="388792"/>
                    <a:pt x="375226" y="361464"/>
                    <a:pt x="395530" y="341348"/>
                  </a:cubicBezTo>
                  <a:cubicBezTo>
                    <a:pt x="427612" y="309575"/>
                    <a:pt x="479626" y="302493"/>
                    <a:pt x="520487" y="324318"/>
                  </a:cubicBezTo>
                  <a:cubicBezTo>
                    <a:pt x="520496" y="324308"/>
                    <a:pt x="520506" y="324299"/>
                    <a:pt x="520515" y="324289"/>
                  </a:cubicBezTo>
                  <a:lnTo>
                    <a:pt x="545365" y="298676"/>
                  </a:lnTo>
                  <a:cubicBezTo>
                    <a:pt x="560395" y="289183"/>
                    <a:pt x="578566" y="284788"/>
                    <a:pt x="596533" y="285959"/>
                  </a:cubicBezTo>
                  <a:lnTo>
                    <a:pt x="599705" y="286679"/>
                  </a:lnTo>
                  <a:lnTo>
                    <a:pt x="595170" y="262438"/>
                  </a:lnTo>
                  <a:cubicBezTo>
                    <a:pt x="600056" y="225479"/>
                    <a:pt x="632212" y="196530"/>
                    <a:pt x="672617" y="192720"/>
                  </a:cubicBezTo>
                  <a:lnTo>
                    <a:pt x="673358" y="190883"/>
                  </a:lnTo>
                  <a:cubicBezTo>
                    <a:pt x="667932" y="154487"/>
                    <a:pt x="680586" y="117784"/>
                    <a:pt x="707856" y="90766"/>
                  </a:cubicBezTo>
                  <a:cubicBezTo>
                    <a:pt x="750945" y="48092"/>
                    <a:pt x="820804" y="38581"/>
                    <a:pt x="875685" y="67893"/>
                  </a:cubicBezTo>
                  <a:cubicBezTo>
                    <a:pt x="875697" y="67880"/>
                    <a:pt x="875710" y="67867"/>
                    <a:pt x="875722" y="67854"/>
                  </a:cubicBezTo>
                  <a:lnTo>
                    <a:pt x="909098" y="33454"/>
                  </a:lnTo>
                  <a:cubicBezTo>
                    <a:pt x="949470" y="7955"/>
                    <a:pt x="1006722" y="9840"/>
                    <a:pt x="1044895" y="44149"/>
                  </a:cubicBezTo>
                  <a:lnTo>
                    <a:pt x="1045497" y="43501"/>
                  </a:lnTo>
                  <a:lnTo>
                    <a:pt x="1072004" y="15050"/>
                  </a:lnTo>
                  <a:cubicBezTo>
                    <a:pt x="1083327" y="7602"/>
                    <a:pt x="1096603" y="2629"/>
                    <a:pt x="1110829" y="792"/>
                  </a:cubicBezTo>
                  <a:cubicBezTo>
                    <a:pt x="1126486" y="-1235"/>
                    <a:pt x="1142134" y="677"/>
                    <a:pt x="1156264" y="5964"/>
                  </a:cubicBezTo>
                  <a:lnTo>
                    <a:pt x="1191547" y="30654"/>
                  </a:lnTo>
                  <a:lnTo>
                    <a:pt x="1192600" y="31391"/>
                  </a:lnTo>
                  <a:cubicBezTo>
                    <a:pt x="1213354" y="9115"/>
                    <a:pt x="1244288" y="-1940"/>
                    <a:pt x="1275031" y="433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94C88E-7652-40CE-8752-BAAA4240B49C}"/>
              </a:ext>
            </a:extLst>
          </p:cNvPr>
          <p:cNvGrpSpPr/>
          <p:nvPr/>
        </p:nvGrpSpPr>
        <p:grpSpPr>
          <a:xfrm>
            <a:off x="8860261" y="1519556"/>
            <a:ext cx="1101430" cy="1432941"/>
            <a:chOff x="8664440" y="4773068"/>
            <a:chExt cx="1240631" cy="1614040"/>
          </a:xfrm>
        </p:grpSpPr>
        <p:grpSp>
          <p:nvGrpSpPr>
            <p:cNvPr id="110" name="그룹 49">
              <a:extLst>
                <a:ext uri="{FF2B5EF4-FFF2-40B4-BE49-F238E27FC236}">
                  <a16:creationId xmlns:a16="http://schemas.microsoft.com/office/drawing/2014/main" id="{EB6CB5FC-F8CF-464B-AAAE-9C06E558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4440" y="5319061"/>
              <a:ext cx="1240631" cy="1068047"/>
              <a:chOff x="7521194" y="5284913"/>
              <a:chExt cx="1137987" cy="979683"/>
            </a:xfrm>
          </p:grpSpPr>
          <p:grpSp>
            <p:nvGrpSpPr>
              <p:cNvPr id="114" name="Group 7">
                <a:extLst>
                  <a:ext uri="{FF2B5EF4-FFF2-40B4-BE49-F238E27FC236}">
                    <a16:creationId xmlns:a16="http://schemas.microsoft.com/office/drawing/2014/main" id="{F2AB46F4-E2A9-4BDB-8CAD-5A61CA6AFB70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16" name="Trapezoid 1">
                  <a:extLst>
                    <a:ext uri="{FF2B5EF4-FFF2-40B4-BE49-F238E27FC236}">
                      <a16:creationId xmlns:a16="http://schemas.microsoft.com/office/drawing/2014/main" id="{18880E43-3D8E-4B17-A52A-927CB6852CCA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rapezoid 6">
                  <a:extLst>
                    <a:ext uri="{FF2B5EF4-FFF2-40B4-BE49-F238E27FC236}">
                      <a16:creationId xmlns:a16="http://schemas.microsoft.com/office/drawing/2014/main" id="{F5DEA9C1-8852-490D-AB21-282183789220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Oval 5">
                  <a:extLst>
                    <a:ext uri="{FF2B5EF4-FFF2-40B4-BE49-F238E27FC236}">
                      <a16:creationId xmlns:a16="http://schemas.microsoft.com/office/drawing/2014/main" id="{FA28A1CC-7666-49C4-A02B-E40F6B1E6E4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Chord 23">
                <a:extLst>
                  <a:ext uri="{FF2B5EF4-FFF2-40B4-BE49-F238E27FC236}">
                    <a16:creationId xmlns:a16="http://schemas.microsoft.com/office/drawing/2014/main" id="{A87B4C04-B77A-4C11-875D-B157E79A7B14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62DDC0-1E8D-48A0-B43B-D84BD2831514}"/>
                </a:ext>
              </a:extLst>
            </p:cNvPr>
            <p:cNvGrpSpPr/>
            <p:nvPr/>
          </p:nvGrpSpPr>
          <p:grpSpPr>
            <a:xfrm>
              <a:off x="9116552" y="4773068"/>
              <a:ext cx="336399" cy="571647"/>
              <a:chOff x="10882415" y="4608807"/>
              <a:chExt cx="508246" cy="863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AD9ACF-794E-4FB6-9F76-C0EDA3E41561}"/>
                  </a:ext>
                </a:extLst>
              </p:cNvPr>
              <p:cNvSpPr/>
              <p:nvPr/>
            </p:nvSpPr>
            <p:spPr>
              <a:xfrm>
                <a:off x="10882415" y="4608807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chemeClr val="bg1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138FEEF-89D9-4CD9-A074-F69DA53B4C22}"/>
                  </a:ext>
                </a:extLst>
              </p:cNvPr>
              <p:cNvSpPr/>
              <p:nvPr/>
            </p:nvSpPr>
            <p:spPr>
              <a:xfrm>
                <a:off x="11075205" y="4915100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CC451E-72F4-4DED-A2DD-A5641C3FFB71}"/>
              </a:ext>
            </a:extLst>
          </p:cNvPr>
          <p:cNvGrpSpPr/>
          <p:nvPr/>
        </p:nvGrpSpPr>
        <p:grpSpPr>
          <a:xfrm>
            <a:off x="9989340" y="400962"/>
            <a:ext cx="1984134" cy="2544249"/>
            <a:chOff x="624636" y="298542"/>
            <a:chExt cx="2234894" cy="2865798"/>
          </a:xfrm>
        </p:grpSpPr>
        <p:grpSp>
          <p:nvGrpSpPr>
            <p:cNvPr id="90" name="그룹 49">
              <a:extLst>
                <a:ext uri="{FF2B5EF4-FFF2-40B4-BE49-F238E27FC236}">
                  <a16:creationId xmlns:a16="http://schemas.microsoft.com/office/drawing/2014/main" id="{ED20F7F6-F352-48AA-9D4B-B652384F9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958" y="2096293"/>
              <a:ext cx="1240631" cy="1068047"/>
              <a:chOff x="7521194" y="5284913"/>
              <a:chExt cx="1137987" cy="979683"/>
            </a:xfrm>
          </p:grpSpPr>
          <p:grpSp>
            <p:nvGrpSpPr>
              <p:cNvPr id="105" name="Group 7">
                <a:extLst>
                  <a:ext uri="{FF2B5EF4-FFF2-40B4-BE49-F238E27FC236}">
                    <a16:creationId xmlns:a16="http://schemas.microsoft.com/office/drawing/2014/main" id="{133D3636-70E1-45C9-9CD9-FA2F12AA59D4}"/>
                  </a:ext>
                </a:extLst>
              </p:cNvPr>
              <p:cNvGrpSpPr/>
              <p:nvPr/>
            </p:nvGrpSpPr>
            <p:grpSpPr>
              <a:xfrm>
                <a:off x="7521194" y="5284913"/>
                <a:ext cx="1137987" cy="979683"/>
                <a:chOff x="5580112" y="4160674"/>
                <a:chExt cx="2016224" cy="1735752"/>
              </a:xfrm>
            </p:grpSpPr>
            <p:sp>
              <p:nvSpPr>
                <p:cNvPr id="107" name="Trapezoid 1">
                  <a:extLst>
                    <a:ext uri="{FF2B5EF4-FFF2-40B4-BE49-F238E27FC236}">
                      <a16:creationId xmlns:a16="http://schemas.microsoft.com/office/drawing/2014/main" id="{1E98F786-2873-4AEC-A6A5-D6781F93C293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rapezoid 6">
                  <a:extLst>
                    <a:ext uri="{FF2B5EF4-FFF2-40B4-BE49-F238E27FC236}">
                      <a16:creationId xmlns:a16="http://schemas.microsoft.com/office/drawing/2014/main" id="{54898661-5DA5-4D0D-A78B-903271C23E63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Oval 5">
                  <a:extLst>
                    <a:ext uri="{FF2B5EF4-FFF2-40B4-BE49-F238E27FC236}">
                      <a16:creationId xmlns:a16="http://schemas.microsoft.com/office/drawing/2014/main" id="{EB786298-1AF7-4383-B170-D866F7D06BC7}"/>
                    </a:ext>
                  </a:extLst>
                </p:cNvPr>
                <p:cNvSpPr/>
                <p:nvPr/>
              </p:nvSpPr>
              <p:spPr>
                <a:xfrm>
                  <a:off x="5580219" y="4160674"/>
                  <a:ext cx="2016000" cy="30294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Chord 23">
                <a:extLst>
                  <a:ext uri="{FF2B5EF4-FFF2-40B4-BE49-F238E27FC236}">
                    <a16:creationId xmlns:a16="http://schemas.microsoft.com/office/drawing/2014/main" id="{3FA60CAC-2F1E-450E-A320-6939C2FBA84F}"/>
                  </a:ext>
                </a:extLst>
              </p:cNvPr>
              <p:cNvSpPr/>
              <p:nvPr/>
            </p:nvSpPr>
            <p:spPr>
              <a:xfrm>
                <a:off x="7788585" y="5306768"/>
                <a:ext cx="578589" cy="141955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3CF1B4-7DC1-48B0-ACA1-A34FC70169D5}"/>
                </a:ext>
              </a:extLst>
            </p:cNvPr>
            <p:cNvGrpSpPr/>
            <p:nvPr/>
          </p:nvGrpSpPr>
          <p:grpSpPr>
            <a:xfrm>
              <a:off x="624636" y="298542"/>
              <a:ext cx="2234894" cy="1875535"/>
              <a:chOff x="-269682" y="2392932"/>
              <a:chExt cx="3796368" cy="318593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776516-7399-40D1-837B-DE2C6B22526C}"/>
                  </a:ext>
                </a:extLst>
              </p:cNvPr>
              <p:cNvGrpSpPr/>
              <p:nvPr/>
            </p:nvGrpSpPr>
            <p:grpSpPr>
              <a:xfrm>
                <a:off x="-269682" y="3351579"/>
                <a:ext cx="1684167" cy="2225289"/>
                <a:chOff x="4414182" y="2417791"/>
                <a:chExt cx="1684167" cy="2225289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047761E-3C23-4036-85DA-4F3DF167D7FD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3C54800-5DAD-4642-A3A3-07F5590EAB30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419C88C-A3B1-40F8-82BA-6FE6EA98A357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51E8395-5482-4E23-BD25-70AD5C34B8E8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D8CB73A-F700-4FED-9DA7-328D15A5A9FB}"/>
                  </a:ext>
                </a:extLst>
              </p:cNvPr>
              <p:cNvSpPr/>
              <p:nvPr/>
            </p:nvSpPr>
            <p:spPr>
              <a:xfrm>
                <a:off x="2719458" y="4345289"/>
                <a:ext cx="139841" cy="12159"/>
              </a:xfrm>
              <a:custGeom>
                <a:avLst/>
                <a:gdLst>
                  <a:gd name="connsiteX0" fmla="*/ 104440 w 105356"/>
                  <a:gd name="connsiteY0" fmla="*/ 11396 h 9161"/>
                  <a:gd name="connsiteX1" fmla="*/ 69169 w 105356"/>
                  <a:gd name="connsiteY1" fmla="*/ 9564 h 9161"/>
                  <a:gd name="connsiteX2" fmla="*/ 0 w 105356"/>
                  <a:gd name="connsiteY2" fmla="*/ 6357 h 9161"/>
                  <a:gd name="connsiteX3" fmla="*/ 5039 w 105356"/>
                  <a:gd name="connsiteY3" fmla="*/ 3609 h 9161"/>
                  <a:gd name="connsiteX4" fmla="*/ 95279 w 105356"/>
                  <a:gd name="connsiteY4" fmla="*/ 4983 h 9161"/>
                  <a:gd name="connsiteX5" fmla="*/ 105357 w 105356"/>
                  <a:gd name="connsiteY5" fmla="*/ 6357 h 9161"/>
                  <a:gd name="connsiteX6" fmla="*/ 104440 w 105356"/>
                  <a:gd name="connsiteY6" fmla="*/ 11396 h 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356" h="9161">
                    <a:moveTo>
                      <a:pt x="104440" y="11396"/>
                    </a:moveTo>
                    <a:cubicBezTo>
                      <a:pt x="92989" y="6816"/>
                      <a:pt x="81079" y="9564"/>
                      <a:pt x="69169" y="9564"/>
                    </a:cubicBezTo>
                    <a:cubicBezTo>
                      <a:pt x="46265" y="9106"/>
                      <a:pt x="22904" y="10022"/>
                      <a:pt x="0" y="6357"/>
                    </a:cubicBezTo>
                    <a:cubicBezTo>
                      <a:pt x="1832" y="5441"/>
                      <a:pt x="3206" y="3609"/>
                      <a:pt x="5039" y="3609"/>
                    </a:cubicBezTo>
                    <a:cubicBezTo>
                      <a:pt x="35271" y="-514"/>
                      <a:pt x="65504" y="-2346"/>
                      <a:pt x="95279" y="4983"/>
                    </a:cubicBezTo>
                    <a:cubicBezTo>
                      <a:pt x="98485" y="5899"/>
                      <a:pt x="102150" y="5899"/>
                      <a:pt x="105357" y="6357"/>
                    </a:cubicBezTo>
                    <a:cubicBezTo>
                      <a:pt x="109479" y="8648"/>
                      <a:pt x="106731" y="10022"/>
                      <a:pt x="104440" y="11396"/>
                    </a:cubicBezTo>
                    <a:close/>
                  </a:path>
                </a:pathLst>
              </a:custGeom>
              <a:solidFill>
                <a:srgbClr val="006000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0CDAA90-4698-40A8-A931-D0F1C49ABAC4}"/>
                  </a:ext>
                </a:extLst>
              </p:cNvPr>
              <p:cNvGrpSpPr/>
              <p:nvPr/>
            </p:nvGrpSpPr>
            <p:grpSpPr>
              <a:xfrm>
                <a:off x="1216277" y="2392932"/>
                <a:ext cx="2310409" cy="3185932"/>
                <a:chOff x="5900141" y="1459144"/>
                <a:chExt cx="2310409" cy="318593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EF81521-5FA8-42A4-A9B2-56446881F297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D6C71E0-30A9-407F-8352-B0558C483B3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5DC267-CFD6-468E-B758-B4CE9A510147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4A2517C-E74C-419F-8A5B-4C4AB5B717CA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E9B062-A2D8-4750-B4DA-22E8D542DCAC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902B73F-CD53-4718-9CF8-62525F33F017}"/>
                  </a:ext>
                </a:extLst>
              </p:cNvPr>
              <p:cNvSpPr/>
              <p:nvPr/>
            </p:nvSpPr>
            <p:spPr>
              <a:xfrm>
                <a:off x="1354175" y="5538392"/>
                <a:ext cx="44524" cy="4452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5E6558-877D-4628-8F90-5B6A38878C01}"/>
              </a:ext>
            </a:extLst>
          </p:cNvPr>
          <p:cNvGrpSpPr/>
          <p:nvPr/>
        </p:nvGrpSpPr>
        <p:grpSpPr>
          <a:xfrm>
            <a:off x="8913080" y="3333426"/>
            <a:ext cx="2773690" cy="3433306"/>
            <a:chOff x="4413107" y="1725021"/>
            <a:chExt cx="3888665" cy="481343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3659BEE-02C7-44E3-8037-16CE57F2942E}"/>
                </a:ext>
              </a:extLst>
            </p:cNvPr>
            <p:cNvGrpSpPr/>
            <p:nvPr/>
          </p:nvGrpSpPr>
          <p:grpSpPr>
            <a:xfrm rot="21411753">
              <a:off x="4477581" y="1798293"/>
              <a:ext cx="3824191" cy="4740163"/>
              <a:chOff x="395536" y="1793041"/>
              <a:chExt cx="3170093" cy="3929395"/>
            </a:xfrm>
            <a:solidFill>
              <a:schemeClr val="accent2">
                <a:alpha val="40000"/>
              </a:schemeClr>
            </a:solidFill>
          </p:grpSpPr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BD3E9654-11DF-401F-BC0E-498CE37F8E08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A22BB5-7D8A-499F-99BE-9B067F70979D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380A62-B4DF-4CCF-9046-4FAF00BD2471}"/>
                </a:ext>
              </a:extLst>
            </p:cNvPr>
            <p:cNvGrpSpPr/>
            <p:nvPr/>
          </p:nvGrpSpPr>
          <p:grpSpPr>
            <a:xfrm rot="21411753">
              <a:off x="4413107" y="1725021"/>
              <a:ext cx="3824191" cy="4740163"/>
              <a:chOff x="395536" y="1793041"/>
              <a:chExt cx="3170093" cy="3929395"/>
            </a:xfrm>
            <a:solidFill>
              <a:schemeClr val="bg1"/>
            </a:solidFill>
          </p:grpSpPr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30DA5B92-E28A-4689-A7F0-980D6308B80C}"/>
                  </a:ext>
                </a:extLst>
              </p:cNvPr>
              <p:cNvSpPr/>
              <p:nvPr/>
            </p:nvSpPr>
            <p:spPr>
              <a:xfrm rot="1800000" flipH="1">
                <a:off x="705002" y="1793041"/>
                <a:ext cx="2860627" cy="3411190"/>
              </a:xfrm>
              <a:custGeom>
                <a:avLst/>
                <a:gdLst>
                  <a:gd name="connsiteX0" fmla="*/ 2332439 w 2860627"/>
                  <a:gd name="connsiteY0" fmla="*/ 109484 h 3334674"/>
                  <a:gd name="connsiteX1" fmla="*/ 1509012 w 2860627"/>
                  <a:gd name="connsiteY1" fmla="*/ 0 h 3334674"/>
                  <a:gd name="connsiteX2" fmla="*/ 364700 w 2860627"/>
                  <a:gd name="connsiteY2" fmla="*/ 1279977 h 3334674"/>
                  <a:gd name="connsiteX3" fmla="*/ 160 w 2860627"/>
                  <a:gd name="connsiteY3" fmla="*/ 1755003 h 3334674"/>
                  <a:gd name="connsiteX4" fmla="*/ 286853 w 2860627"/>
                  <a:gd name="connsiteY4" fmla="*/ 1930370 h 3334674"/>
                  <a:gd name="connsiteX5" fmla="*/ 207417 w 2860627"/>
                  <a:gd name="connsiteY5" fmla="*/ 2111278 h 3334674"/>
                  <a:gd name="connsiteX6" fmla="*/ 287242 w 2860627"/>
                  <a:gd name="connsiteY6" fmla="*/ 2167898 h 3334674"/>
                  <a:gd name="connsiteX7" fmla="*/ 256972 w 2860627"/>
                  <a:gd name="connsiteY7" fmla="*/ 2262662 h 3334674"/>
                  <a:gd name="connsiteX8" fmla="*/ 368654 w 2860627"/>
                  <a:gd name="connsiteY8" fmla="*/ 2376290 h 3334674"/>
                  <a:gd name="connsiteX9" fmla="*/ 465657 w 2860627"/>
                  <a:gd name="connsiteY9" fmla="*/ 2793853 h 3334674"/>
                  <a:gd name="connsiteX10" fmla="*/ 1108723 w 2860627"/>
                  <a:gd name="connsiteY10" fmla="*/ 2720803 h 3334674"/>
                  <a:gd name="connsiteX11" fmla="*/ 1313164 w 2860627"/>
                  <a:gd name="connsiteY11" fmla="*/ 3300023 h 3334674"/>
                  <a:gd name="connsiteX12" fmla="*/ 1936108 w 2860627"/>
                  <a:gd name="connsiteY12" fmla="*/ 3321065 h 3334674"/>
                  <a:gd name="connsiteX13" fmla="*/ 1882503 w 2860627"/>
                  <a:gd name="connsiteY13" fmla="*/ 1973867 h 3334674"/>
                  <a:gd name="connsiteX14" fmla="*/ 1315566 w 2860627"/>
                  <a:gd name="connsiteY14" fmla="*/ 1469419 h 3334674"/>
                  <a:gd name="connsiteX15" fmla="*/ 1294771 w 2860627"/>
                  <a:gd name="connsiteY15" fmla="*/ 1450917 h 3334674"/>
                  <a:gd name="connsiteX16" fmla="*/ 1253957 w 2860627"/>
                  <a:gd name="connsiteY16" fmla="*/ 1414601 h 3334674"/>
                  <a:gd name="connsiteX17" fmla="*/ 1259713 w 2860627"/>
                  <a:gd name="connsiteY17" fmla="*/ 1414265 h 3334674"/>
                  <a:gd name="connsiteX18" fmla="*/ 1156260 w 2860627"/>
                  <a:gd name="connsiteY18" fmla="*/ 686769 h 3334674"/>
                  <a:gd name="connsiteX19" fmla="*/ 2022208 w 2860627"/>
                  <a:gd name="connsiteY19" fmla="*/ 483047 h 3334674"/>
                  <a:gd name="connsiteX20" fmla="*/ 2336014 w 2860627"/>
                  <a:gd name="connsiteY20" fmla="*/ 897827 h 3334674"/>
                  <a:gd name="connsiteX21" fmla="*/ 2860627 w 2860627"/>
                  <a:gd name="connsiteY21" fmla="*/ 876952 h 3334674"/>
                  <a:gd name="connsiteX22" fmla="*/ 2332439 w 2860627"/>
                  <a:gd name="connsiteY22" fmla="*/ 109484 h 3334674"/>
                  <a:gd name="connsiteX0" fmla="*/ 2332439 w 2860627"/>
                  <a:gd name="connsiteY0" fmla="*/ 176751 h 3401941"/>
                  <a:gd name="connsiteX1" fmla="*/ 1525852 w 2860627"/>
                  <a:gd name="connsiteY1" fmla="*/ 0 h 3401941"/>
                  <a:gd name="connsiteX2" fmla="*/ 364700 w 2860627"/>
                  <a:gd name="connsiteY2" fmla="*/ 1347244 h 3401941"/>
                  <a:gd name="connsiteX3" fmla="*/ 160 w 2860627"/>
                  <a:gd name="connsiteY3" fmla="*/ 1822270 h 3401941"/>
                  <a:gd name="connsiteX4" fmla="*/ 286853 w 2860627"/>
                  <a:gd name="connsiteY4" fmla="*/ 1997637 h 3401941"/>
                  <a:gd name="connsiteX5" fmla="*/ 207417 w 2860627"/>
                  <a:gd name="connsiteY5" fmla="*/ 2178545 h 3401941"/>
                  <a:gd name="connsiteX6" fmla="*/ 287242 w 2860627"/>
                  <a:gd name="connsiteY6" fmla="*/ 2235165 h 3401941"/>
                  <a:gd name="connsiteX7" fmla="*/ 256972 w 2860627"/>
                  <a:gd name="connsiteY7" fmla="*/ 2329929 h 3401941"/>
                  <a:gd name="connsiteX8" fmla="*/ 368654 w 2860627"/>
                  <a:gd name="connsiteY8" fmla="*/ 2443557 h 3401941"/>
                  <a:gd name="connsiteX9" fmla="*/ 465657 w 2860627"/>
                  <a:gd name="connsiteY9" fmla="*/ 2861120 h 3401941"/>
                  <a:gd name="connsiteX10" fmla="*/ 1108723 w 2860627"/>
                  <a:gd name="connsiteY10" fmla="*/ 2788070 h 3401941"/>
                  <a:gd name="connsiteX11" fmla="*/ 1313164 w 2860627"/>
                  <a:gd name="connsiteY11" fmla="*/ 3367290 h 3401941"/>
                  <a:gd name="connsiteX12" fmla="*/ 1936108 w 2860627"/>
                  <a:gd name="connsiteY12" fmla="*/ 3388332 h 3401941"/>
                  <a:gd name="connsiteX13" fmla="*/ 1882503 w 2860627"/>
                  <a:gd name="connsiteY13" fmla="*/ 2041134 h 3401941"/>
                  <a:gd name="connsiteX14" fmla="*/ 1315566 w 2860627"/>
                  <a:gd name="connsiteY14" fmla="*/ 1536686 h 3401941"/>
                  <a:gd name="connsiteX15" fmla="*/ 1294771 w 2860627"/>
                  <a:gd name="connsiteY15" fmla="*/ 1518184 h 3401941"/>
                  <a:gd name="connsiteX16" fmla="*/ 1253957 w 2860627"/>
                  <a:gd name="connsiteY16" fmla="*/ 1481868 h 3401941"/>
                  <a:gd name="connsiteX17" fmla="*/ 1259713 w 2860627"/>
                  <a:gd name="connsiteY17" fmla="*/ 1481532 h 3401941"/>
                  <a:gd name="connsiteX18" fmla="*/ 1156260 w 2860627"/>
                  <a:gd name="connsiteY18" fmla="*/ 754036 h 3401941"/>
                  <a:gd name="connsiteX19" fmla="*/ 2022208 w 2860627"/>
                  <a:gd name="connsiteY19" fmla="*/ 550314 h 3401941"/>
                  <a:gd name="connsiteX20" fmla="*/ 2336014 w 2860627"/>
                  <a:gd name="connsiteY20" fmla="*/ 965094 h 3401941"/>
                  <a:gd name="connsiteX21" fmla="*/ 2860627 w 2860627"/>
                  <a:gd name="connsiteY21" fmla="*/ 944219 h 3401941"/>
                  <a:gd name="connsiteX22" fmla="*/ 2332439 w 2860627"/>
                  <a:gd name="connsiteY22" fmla="*/ 176751 h 3401941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94771 w 2860627"/>
                  <a:gd name="connsiteY15" fmla="*/ 1527433 h 3411190"/>
                  <a:gd name="connsiteX16" fmla="*/ 1253957 w 2860627"/>
                  <a:gd name="connsiteY16" fmla="*/ 1491117 h 3411190"/>
                  <a:gd name="connsiteX17" fmla="*/ 1259713 w 2860627"/>
                  <a:gd name="connsiteY17" fmla="*/ 1490781 h 3411190"/>
                  <a:gd name="connsiteX18" fmla="*/ 1156260 w 2860627"/>
                  <a:gd name="connsiteY18" fmla="*/ 763285 h 3411190"/>
                  <a:gd name="connsiteX19" fmla="*/ 2022208 w 2860627"/>
                  <a:gd name="connsiteY19" fmla="*/ 559563 h 3411190"/>
                  <a:gd name="connsiteX20" fmla="*/ 2336014 w 2860627"/>
                  <a:gd name="connsiteY20" fmla="*/ 974343 h 3411190"/>
                  <a:gd name="connsiteX21" fmla="*/ 2860627 w 2860627"/>
                  <a:gd name="connsiteY21" fmla="*/ 953468 h 3411190"/>
                  <a:gd name="connsiteX22" fmla="*/ 2332439 w 2860627"/>
                  <a:gd name="connsiteY22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315566 w 2860627"/>
                  <a:gd name="connsiteY14" fmla="*/ 1545935 h 3411190"/>
                  <a:gd name="connsiteX15" fmla="*/ 1253957 w 2860627"/>
                  <a:gd name="connsiteY15" fmla="*/ 1491117 h 3411190"/>
                  <a:gd name="connsiteX16" fmla="*/ 1259713 w 2860627"/>
                  <a:gd name="connsiteY16" fmla="*/ 1490781 h 3411190"/>
                  <a:gd name="connsiteX17" fmla="*/ 1156260 w 2860627"/>
                  <a:gd name="connsiteY17" fmla="*/ 763285 h 3411190"/>
                  <a:gd name="connsiteX18" fmla="*/ 2022208 w 2860627"/>
                  <a:gd name="connsiteY18" fmla="*/ 559563 h 3411190"/>
                  <a:gd name="connsiteX19" fmla="*/ 2336014 w 2860627"/>
                  <a:gd name="connsiteY19" fmla="*/ 974343 h 3411190"/>
                  <a:gd name="connsiteX20" fmla="*/ 2860627 w 2860627"/>
                  <a:gd name="connsiteY20" fmla="*/ 953468 h 3411190"/>
                  <a:gd name="connsiteX21" fmla="*/ 2332439 w 2860627"/>
                  <a:gd name="connsiteY21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2503 w 2860627"/>
                  <a:gd name="connsiteY13" fmla="*/ 2050383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62177 w 2860627"/>
                  <a:gd name="connsiteY13" fmla="*/ 210463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28840 w 2860627"/>
                  <a:gd name="connsiteY13" fmla="*/ 2162380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  <a:gd name="connsiteX0" fmla="*/ 2332439 w 2860627"/>
                  <a:gd name="connsiteY0" fmla="*/ 186000 h 3411190"/>
                  <a:gd name="connsiteX1" fmla="*/ 1525852 w 2860627"/>
                  <a:gd name="connsiteY1" fmla="*/ 9249 h 3411190"/>
                  <a:gd name="connsiteX2" fmla="*/ 364700 w 2860627"/>
                  <a:gd name="connsiteY2" fmla="*/ 1356493 h 3411190"/>
                  <a:gd name="connsiteX3" fmla="*/ 160 w 2860627"/>
                  <a:gd name="connsiteY3" fmla="*/ 1831519 h 3411190"/>
                  <a:gd name="connsiteX4" fmla="*/ 286853 w 2860627"/>
                  <a:gd name="connsiteY4" fmla="*/ 2006886 h 3411190"/>
                  <a:gd name="connsiteX5" fmla="*/ 207417 w 2860627"/>
                  <a:gd name="connsiteY5" fmla="*/ 2187794 h 3411190"/>
                  <a:gd name="connsiteX6" fmla="*/ 287242 w 2860627"/>
                  <a:gd name="connsiteY6" fmla="*/ 2244414 h 3411190"/>
                  <a:gd name="connsiteX7" fmla="*/ 256972 w 2860627"/>
                  <a:gd name="connsiteY7" fmla="*/ 2339178 h 3411190"/>
                  <a:gd name="connsiteX8" fmla="*/ 368654 w 2860627"/>
                  <a:gd name="connsiteY8" fmla="*/ 2452806 h 3411190"/>
                  <a:gd name="connsiteX9" fmla="*/ 465657 w 2860627"/>
                  <a:gd name="connsiteY9" fmla="*/ 2870369 h 3411190"/>
                  <a:gd name="connsiteX10" fmla="*/ 1108723 w 2860627"/>
                  <a:gd name="connsiteY10" fmla="*/ 2797319 h 3411190"/>
                  <a:gd name="connsiteX11" fmla="*/ 1313164 w 2860627"/>
                  <a:gd name="connsiteY11" fmla="*/ 3376539 h 3411190"/>
                  <a:gd name="connsiteX12" fmla="*/ 1936108 w 2860627"/>
                  <a:gd name="connsiteY12" fmla="*/ 3397581 h 3411190"/>
                  <a:gd name="connsiteX13" fmla="*/ 1886582 w 2860627"/>
                  <a:gd name="connsiteY13" fmla="*/ 2195718 h 3411190"/>
                  <a:gd name="connsiteX14" fmla="*/ 1253957 w 2860627"/>
                  <a:gd name="connsiteY14" fmla="*/ 1491117 h 3411190"/>
                  <a:gd name="connsiteX15" fmla="*/ 1259713 w 2860627"/>
                  <a:gd name="connsiteY15" fmla="*/ 1490781 h 3411190"/>
                  <a:gd name="connsiteX16" fmla="*/ 1156260 w 2860627"/>
                  <a:gd name="connsiteY16" fmla="*/ 763285 h 3411190"/>
                  <a:gd name="connsiteX17" fmla="*/ 2022208 w 2860627"/>
                  <a:gd name="connsiteY17" fmla="*/ 559563 h 3411190"/>
                  <a:gd name="connsiteX18" fmla="*/ 2336014 w 2860627"/>
                  <a:gd name="connsiteY18" fmla="*/ 974343 h 3411190"/>
                  <a:gd name="connsiteX19" fmla="*/ 2860627 w 2860627"/>
                  <a:gd name="connsiteY19" fmla="*/ 953468 h 3411190"/>
                  <a:gd name="connsiteX20" fmla="*/ 2332439 w 2860627"/>
                  <a:gd name="connsiteY20" fmla="*/ 186000 h 3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627" h="3411190">
                    <a:moveTo>
                      <a:pt x="2332439" y="186000"/>
                    </a:moveTo>
                    <a:cubicBezTo>
                      <a:pt x="2114028" y="67375"/>
                      <a:pt x="1894506" y="-31252"/>
                      <a:pt x="1525852" y="9249"/>
                    </a:cubicBezTo>
                    <a:cubicBezTo>
                      <a:pt x="735732" y="27225"/>
                      <a:pt x="265149" y="734924"/>
                      <a:pt x="364700" y="1356493"/>
                    </a:cubicBezTo>
                    <a:cubicBezTo>
                      <a:pt x="243187" y="1514835"/>
                      <a:pt x="-7219" y="1802068"/>
                      <a:pt x="160" y="1831519"/>
                    </a:cubicBezTo>
                    <a:cubicBezTo>
                      <a:pt x="17130" y="1925603"/>
                      <a:pt x="185001" y="1956813"/>
                      <a:pt x="286853" y="2006886"/>
                    </a:cubicBezTo>
                    <a:cubicBezTo>
                      <a:pt x="253040" y="2069284"/>
                      <a:pt x="200362" y="2166263"/>
                      <a:pt x="207417" y="2187794"/>
                    </a:cubicBezTo>
                    <a:cubicBezTo>
                      <a:pt x="222499" y="2208763"/>
                      <a:pt x="256442" y="2226588"/>
                      <a:pt x="287242" y="2244414"/>
                    </a:cubicBezTo>
                    <a:cubicBezTo>
                      <a:pt x="277153" y="2276002"/>
                      <a:pt x="241912" y="2313878"/>
                      <a:pt x="256972" y="2339178"/>
                    </a:cubicBezTo>
                    <a:cubicBezTo>
                      <a:pt x="285816" y="2378102"/>
                      <a:pt x="349241" y="2404451"/>
                      <a:pt x="368654" y="2452806"/>
                    </a:cubicBezTo>
                    <a:cubicBezTo>
                      <a:pt x="412514" y="2527024"/>
                      <a:pt x="255179" y="2774145"/>
                      <a:pt x="465657" y="2870369"/>
                    </a:cubicBezTo>
                    <a:cubicBezTo>
                      <a:pt x="653816" y="2944521"/>
                      <a:pt x="911133" y="2842626"/>
                      <a:pt x="1108723" y="2797319"/>
                    </a:cubicBezTo>
                    <a:cubicBezTo>
                      <a:pt x="1261750" y="2755661"/>
                      <a:pt x="1267023" y="3179274"/>
                      <a:pt x="1313164" y="3376539"/>
                    </a:cubicBezTo>
                    <a:cubicBezTo>
                      <a:pt x="1541931" y="3416747"/>
                      <a:pt x="1746247" y="3419423"/>
                      <a:pt x="1936108" y="3397581"/>
                    </a:cubicBezTo>
                    <a:cubicBezTo>
                      <a:pt x="1911464" y="2966600"/>
                      <a:pt x="1933512" y="2397598"/>
                      <a:pt x="1886582" y="2195718"/>
                    </a:cubicBezTo>
                    <a:cubicBezTo>
                      <a:pt x="1843777" y="1980896"/>
                      <a:pt x="1445585" y="1714871"/>
                      <a:pt x="1253957" y="1491117"/>
                    </a:cubicBezTo>
                    <a:lnTo>
                      <a:pt x="1259713" y="1490781"/>
                    </a:lnTo>
                    <a:cubicBezTo>
                      <a:pt x="1069359" y="1294123"/>
                      <a:pt x="1020028" y="999248"/>
                      <a:pt x="1156260" y="763285"/>
                    </a:cubicBezTo>
                    <a:cubicBezTo>
                      <a:pt x="1324542" y="471813"/>
                      <a:pt x="1712240" y="380603"/>
                      <a:pt x="2022208" y="559563"/>
                    </a:cubicBezTo>
                    <a:cubicBezTo>
                      <a:pt x="2187368" y="654919"/>
                      <a:pt x="2297137" y="807738"/>
                      <a:pt x="2336014" y="974343"/>
                    </a:cubicBezTo>
                    <a:lnTo>
                      <a:pt x="2860627" y="953468"/>
                    </a:lnTo>
                    <a:cubicBezTo>
                      <a:pt x="2773794" y="641332"/>
                      <a:pt x="2600917" y="331818"/>
                      <a:pt x="2332439" y="1860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26B6E-671D-473D-A6BE-F9D0A22ACE5B}"/>
                  </a:ext>
                </a:extLst>
              </p:cNvPr>
              <p:cNvSpPr/>
              <p:nvPr/>
            </p:nvSpPr>
            <p:spPr>
              <a:xfrm>
                <a:off x="395536" y="4869725"/>
                <a:ext cx="852711" cy="8527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26" name="Graphic 70">
            <a:extLst>
              <a:ext uri="{FF2B5EF4-FFF2-40B4-BE49-F238E27FC236}">
                <a16:creationId xmlns:a16="http://schemas.microsoft.com/office/drawing/2014/main" id="{B6A7BEF1-92BE-4BAD-8111-C6436706CB0A}"/>
              </a:ext>
            </a:extLst>
          </p:cNvPr>
          <p:cNvGrpSpPr/>
          <p:nvPr/>
        </p:nvGrpSpPr>
        <p:grpSpPr>
          <a:xfrm>
            <a:off x="6850727" y="1124366"/>
            <a:ext cx="1731256" cy="2646619"/>
            <a:chOff x="7243933" y="3993155"/>
            <a:chExt cx="1545616" cy="2362827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88FD33-1B59-43E8-A167-989FEE6017D3}"/>
                </a:ext>
              </a:extLst>
            </p:cNvPr>
            <p:cNvSpPr/>
            <p:nvPr/>
          </p:nvSpPr>
          <p:spPr>
            <a:xfrm>
              <a:off x="7243933" y="3993155"/>
              <a:ext cx="1545616" cy="1418299"/>
            </a:xfrm>
            <a:custGeom>
              <a:avLst/>
              <a:gdLst>
                <a:gd name="connsiteX0" fmla="*/ 707367 w 1545615"/>
                <a:gd name="connsiteY0" fmla="*/ 1103320 h 1418299"/>
                <a:gd name="connsiteX1" fmla="*/ 622320 w 1545615"/>
                <a:gd name="connsiteY1" fmla="*/ 1055449 h 1418299"/>
                <a:gd name="connsiteX2" fmla="*/ 612390 w 1545615"/>
                <a:gd name="connsiteY2" fmla="*/ 1110704 h 1418299"/>
                <a:gd name="connsiteX3" fmla="*/ 540838 w 1545615"/>
                <a:gd name="connsiteY3" fmla="*/ 1295822 h 1418299"/>
                <a:gd name="connsiteX4" fmla="*/ 360304 w 1545615"/>
                <a:gd name="connsiteY4" fmla="*/ 1415499 h 1418299"/>
                <a:gd name="connsiteX5" fmla="*/ 264053 w 1545615"/>
                <a:gd name="connsiteY5" fmla="*/ 1418809 h 1418299"/>
                <a:gd name="connsiteX6" fmla="*/ 82755 w 1545615"/>
                <a:gd name="connsiteY6" fmla="*/ 1378832 h 1418299"/>
                <a:gd name="connsiteX7" fmla="*/ 0 w 1545615"/>
                <a:gd name="connsiteY7" fmla="*/ 1350313 h 1418299"/>
                <a:gd name="connsiteX8" fmla="*/ 63913 w 1545615"/>
                <a:gd name="connsiteY8" fmla="*/ 1323322 h 1418299"/>
                <a:gd name="connsiteX9" fmla="*/ 159400 w 1545615"/>
                <a:gd name="connsiteY9" fmla="*/ 1206955 h 1418299"/>
                <a:gd name="connsiteX10" fmla="*/ 210326 w 1545615"/>
                <a:gd name="connsiteY10" fmla="*/ 1075820 h 1418299"/>
                <a:gd name="connsiteX11" fmla="*/ 264053 w 1545615"/>
                <a:gd name="connsiteY11" fmla="*/ 1000703 h 1418299"/>
                <a:gd name="connsiteX12" fmla="*/ 429819 w 1545615"/>
                <a:gd name="connsiteY12" fmla="*/ 922277 h 1418299"/>
                <a:gd name="connsiteX13" fmla="*/ 545931 w 1545615"/>
                <a:gd name="connsiteY13" fmla="*/ 924823 h 1418299"/>
                <a:gd name="connsiteX14" fmla="*/ 556880 w 1545615"/>
                <a:gd name="connsiteY14" fmla="*/ 914892 h 1418299"/>
                <a:gd name="connsiteX15" fmla="*/ 613918 w 1545615"/>
                <a:gd name="connsiteY15" fmla="*/ 766951 h 1418299"/>
                <a:gd name="connsiteX16" fmla="*/ 678085 w 1545615"/>
                <a:gd name="connsiteY16" fmla="*/ 720354 h 1418299"/>
                <a:gd name="connsiteX17" fmla="*/ 656696 w 1545615"/>
                <a:gd name="connsiteY17" fmla="*/ 706349 h 1418299"/>
                <a:gd name="connsiteX18" fmla="*/ 541347 w 1545615"/>
                <a:gd name="connsiteY18" fmla="*/ 626140 h 1418299"/>
                <a:gd name="connsiteX19" fmla="*/ 428036 w 1545615"/>
                <a:gd name="connsiteY19" fmla="*/ 488639 h 1418299"/>
                <a:gd name="connsiteX20" fmla="*/ 403592 w 1545615"/>
                <a:gd name="connsiteY20" fmla="*/ 346809 h 1418299"/>
                <a:gd name="connsiteX21" fmla="*/ 456810 w 1545615"/>
                <a:gd name="connsiteY21" fmla="*/ 196576 h 1418299"/>
                <a:gd name="connsiteX22" fmla="*/ 552297 w 1545615"/>
                <a:gd name="connsiteY22" fmla="*/ 72315 h 1418299"/>
                <a:gd name="connsiteX23" fmla="*/ 618501 w 1545615"/>
                <a:gd name="connsiteY23" fmla="*/ 0 h 1418299"/>
                <a:gd name="connsiteX24" fmla="*/ 614681 w 1545615"/>
                <a:gd name="connsiteY24" fmla="*/ 34375 h 1418299"/>
                <a:gd name="connsiteX25" fmla="*/ 666881 w 1545615"/>
                <a:gd name="connsiteY25" fmla="*/ 188682 h 1418299"/>
                <a:gd name="connsiteX26" fmla="*/ 726465 w 1545615"/>
                <a:gd name="connsiteY26" fmla="*/ 249285 h 1418299"/>
                <a:gd name="connsiteX27" fmla="*/ 836975 w 1545615"/>
                <a:gd name="connsiteY27" fmla="*/ 418360 h 1418299"/>
                <a:gd name="connsiteX28" fmla="*/ 819915 w 1545615"/>
                <a:gd name="connsiteY28" fmla="*/ 603732 h 1418299"/>
                <a:gd name="connsiteX29" fmla="*/ 762877 w 1545615"/>
                <a:gd name="connsiteY29" fmla="*/ 703039 h 1418299"/>
                <a:gd name="connsiteX30" fmla="*/ 858110 w 1545615"/>
                <a:gd name="connsiteY30" fmla="*/ 728247 h 1418299"/>
                <a:gd name="connsiteX31" fmla="*/ 961235 w 1545615"/>
                <a:gd name="connsiteY31" fmla="*/ 869059 h 1418299"/>
                <a:gd name="connsiteX32" fmla="*/ 974222 w 1545615"/>
                <a:gd name="connsiteY32" fmla="*/ 875679 h 1418299"/>
                <a:gd name="connsiteX33" fmla="*/ 1135404 w 1545615"/>
                <a:gd name="connsiteY33" fmla="*/ 824753 h 1418299"/>
                <a:gd name="connsiteX34" fmla="*/ 1351077 w 1545615"/>
                <a:gd name="connsiteY34" fmla="*/ 860401 h 1418299"/>
                <a:gd name="connsiteX35" fmla="*/ 1454967 w 1545615"/>
                <a:gd name="connsiteY35" fmla="*/ 972694 h 1418299"/>
                <a:gd name="connsiteX36" fmla="*/ 1539250 w 1545615"/>
                <a:gd name="connsiteY36" fmla="*/ 1212302 h 1418299"/>
                <a:gd name="connsiteX37" fmla="*/ 1546889 w 1545615"/>
                <a:gd name="connsiteY37" fmla="*/ 1246423 h 1418299"/>
                <a:gd name="connsiteX38" fmla="*/ 1508185 w 1545615"/>
                <a:gd name="connsiteY38" fmla="*/ 1214594 h 1418299"/>
                <a:gd name="connsiteX39" fmla="*/ 1427976 w 1545615"/>
                <a:gd name="connsiteY39" fmla="*/ 1186075 h 1418299"/>
                <a:gd name="connsiteX40" fmla="*/ 1331470 w 1545615"/>
                <a:gd name="connsiteY40" fmla="*/ 1188876 h 1418299"/>
                <a:gd name="connsiteX41" fmla="*/ 1238530 w 1545615"/>
                <a:gd name="connsiteY41" fmla="*/ 1210775 h 1418299"/>
                <a:gd name="connsiteX42" fmla="*/ 1118343 w 1545615"/>
                <a:gd name="connsiteY42" fmla="*/ 1212812 h 1418299"/>
                <a:gd name="connsiteX43" fmla="*/ 991027 w 1545615"/>
                <a:gd name="connsiteY43" fmla="*/ 1153482 h 1418299"/>
                <a:gd name="connsiteX44" fmla="*/ 917184 w 1545615"/>
                <a:gd name="connsiteY44" fmla="*/ 1064616 h 1418299"/>
                <a:gd name="connsiteX45" fmla="*/ 895286 w 1545615"/>
                <a:gd name="connsiteY45" fmla="*/ 1060287 h 1418299"/>
                <a:gd name="connsiteX46" fmla="*/ 827554 w 1545615"/>
                <a:gd name="connsiteY46" fmla="*/ 1100519 h 1418299"/>
                <a:gd name="connsiteX47" fmla="*/ 707367 w 1545615"/>
                <a:gd name="connsiteY47" fmla="*/ 1103320 h 1418299"/>
                <a:gd name="connsiteX48" fmla="*/ 642182 w 1545615"/>
                <a:gd name="connsiteY48" fmla="*/ 905980 h 1418299"/>
                <a:gd name="connsiteX49" fmla="*/ 760586 w 1545615"/>
                <a:gd name="connsiteY49" fmla="*/ 1026930 h 1418299"/>
                <a:gd name="connsiteX50" fmla="*/ 882045 w 1545615"/>
                <a:gd name="connsiteY50" fmla="*/ 909036 h 1418299"/>
                <a:gd name="connsiteX51" fmla="*/ 762877 w 1545615"/>
                <a:gd name="connsiteY51" fmla="*/ 787322 h 1418299"/>
                <a:gd name="connsiteX52" fmla="*/ 642182 w 1545615"/>
                <a:gd name="connsiteY52" fmla="*/ 905980 h 1418299"/>
                <a:gd name="connsiteX53" fmla="*/ 579288 w 1545615"/>
                <a:gd name="connsiteY53" fmla="*/ 340952 h 1418299"/>
                <a:gd name="connsiteX54" fmla="*/ 580306 w 1545615"/>
                <a:gd name="connsiteY54" fmla="*/ 348846 h 1418299"/>
                <a:gd name="connsiteX55" fmla="*/ 613154 w 1545615"/>
                <a:gd name="connsiteY55" fmla="*/ 459356 h 1418299"/>
                <a:gd name="connsiteX56" fmla="*/ 686742 w 1545615"/>
                <a:gd name="connsiteY56" fmla="*/ 709659 h 1418299"/>
                <a:gd name="connsiteX57" fmla="*/ 696418 w 1545615"/>
                <a:gd name="connsiteY57" fmla="*/ 714752 h 1418299"/>
                <a:gd name="connsiteX58" fmla="*/ 744798 w 1545615"/>
                <a:gd name="connsiteY58" fmla="*/ 704821 h 1418299"/>
                <a:gd name="connsiteX59" fmla="*/ 753965 w 1545615"/>
                <a:gd name="connsiteY59" fmla="*/ 692853 h 1418299"/>
                <a:gd name="connsiteX60" fmla="*/ 720354 w 1545615"/>
                <a:gd name="connsiteY60" fmla="*/ 578524 h 1418299"/>
                <a:gd name="connsiteX61" fmla="*/ 579288 w 1545615"/>
                <a:gd name="connsiteY61" fmla="*/ 340952 h 1418299"/>
                <a:gd name="connsiteX62" fmla="*/ 327711 w 1545615"/>
                <a:gd name="connsiteY62" fmla="*/ 1239803 h 1418299"/>
                <a:gd name="connsiteX63" fmla="*/ 340443 w 1545615"/>
                <a:gd name="connsiteY63" fmla="*/ 1235474 h 1418299"/>
                <a:gd name="connsiteX64" fmla="*/ 389841 w 1545615"/>
                <a:gd name="connsiteY64" fmla="*/ 1193714 h 1418299"/>
                <a:gd name="connsiteX65" fmla="*/ 584380 w 1545615"/>
                <a:gd name="connsiteY65" fmla="*/ 1018782 h 1418299"/>
                <a:gd name="connsiteX66" fmla="*/ 585399 w 1545615"/>
                <a:gd name="connsiteY66" fmla="*/ 1008342 h 1418299"/>
                <a:gd name="connsiteX67" fmla="*/ 566556 w 1545615"/>
                <a:gd name="connsiteY67" fmla="*/ 964036 h 1418299"/>
                <a:gd name="connsiteX68" fmla="*/ 551023 w 1545615"/>
                <a:gd name="connsiteY68" fmla="*/ 959198 h 1418299"/>
                <a:gd name="connsiteX69" fmla="*/ 406138 w 1545615"/>
                <a:gd name="connsiteY69" fmla="*/ 1118089 h 1418299"/>
                <a:gd name="connsiteX70" fmla="*/ 327711 w 1545615"/>
                <a:gd name="connsiteY70" fmla="*/ 1239803 h 1418299"/>
                <a:gd name="connsiteX71" fmla="*/ 1284363 w 1545615"/>
                <a:gd name="connsiteY71" fmla="*/ 1028458 h 1418299"/>
                <a:gd name="connsiteX72" fmla="*/ 1224016 w 1545615"/>
                <a:gd name="connsiteY72" fmla="*/ 1006814 h 1418299"/>
                <a:gd name="connsiteX73" fmla="*/ 969893 w 1545615"/>
                <a:gd name="connsiteY73" fmla="*/ 939846 h 1418299"/>
                <a:gd name="connsiteX74" fmla="*/ 961745 w 1545615"/>
                <a:gd name="connsiteY74" fmla="*/ 945448 h 1418299"/>
                <a:gd name="connsiteX75" fmla="*/ 946212 w 1545615"/>
                <a:gd name="connsiteY75" fmla="*/ 993574 h 1418299"/>
                <a:gd name="connsiteX76" fmla="*/ 951305 w 1545615"/>
                <a:gd name="connsiteY76" fmla="*/ 1004013 h 1418299"/>
                <a:gd name="connsiteX77" fmla="*/ 1081167 w 1545615"/>
                <a:gd name="connsiteY77" fmla="*/ 1026930 h 1418299"/>
                <a:gd name="connsiteX78" fmla="*/ 1284363 w 1545615"/>
                <a:gd name="connsiteY78" fmla="*/ 1028458 h 141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45615" h="1418299">
                  <a:moveTo>
                    <a:pt x="707367" y="1103320"/>
                  </a:moveTo>
                  <a:cubicBezTo>
                    <a:pt x="676048" y="1093899"/>
                    <a:pt x="648038" y="1078621"/>
                    <a:pt x="622320" y="1055449"/>
                  </a:cubicBezTo>
                  <a:cubicBezTo>
                    <a:pt x="618756" y="1075310"/>
                    <a:pt x="615955" y="1093135"/>
                    <a:pt x="612390" y="1110704"/>
                  </a:cubicBezTo>
                  <a:cubicBezTo>
                    <a:pt x="599149" y="1176399"/>
                    <a:pt x="578524" y="1239548"/>
                    <a:pt x="540838" y="1295822"/>
                  </a:cubicBezTo>
                  <a:cubicBezTo>
                    <a:pt x="497296" y="1360753"/>
                    <a:pt x="436694" y="1400730"/>
                    <a:pt x="360304" y="1415499"/>
                  </a:cubicBezTo>
                  <a:cubicBezTo>
                    <a:pt x="328730" y="1421610"/>
                    <a:pt x="296137" y="1420082"/>
                    <a:pt x="264053" y="1418809"/>
                  </a:cubicBezTo>
                  <a:cubicBezTo>
                    <a:pt x="201414" y="1416008"/>
                    <a:pt x="141575" y="1399202"/>
                    <a:pt x="82755" y="1378832"/>
                  </a:cubicBezTo>
                  <a:cubicBezTo>
                    <a:pt x="55255" y="1369410"/>
                    <a:pt x="27500" y="1360753"/>
                    <a:pt x="0" y="1350313"/>
                  </a:cubicBezTo>
                  <a:cubicBezTo>
                    <a:pt x="22662" y="1343692"/>
                    <a:pt x="43797" y="1335035"/>
                    <a:pt x="63913" y="1323322"/>
                  </a:cubicBezTo>
                  <a:cubicBezTo>
                    <a:pt x="110001" y="1296076"/>
                    <a:pt x="138520" y="1254571"/>
                    <a:pt x="159400" y="1206955"/>
                  </a:cubicBezTo>
                  <a:cubicBezTo>
                    <a:pt x="178497" y="1163922"/>
                    <a:pt x="187409" y="1117325"/>
                    <a:pt x="210326" y="1075820"/>
                  </a:cubicBezTo>
                  <a:cubicBezTo>
                    <a:pt x="225349" y="1048574"/>
                    <a:pt x="242155" y="1022602"/>
                    <a:pt x="264053" y="1000703"/>
                  </a:cubicBezTo>
                  <a:cubicBezTo>
                    <a:pt x="309632" y="955124"/>
                    <a:pt x="365651" y="929916"/>
                    <a:pt x="429819" y="922277"/>
                  </a:cubicBezTo>
                  <a:cubicBezTo>
                    <a:pt x="468777" y="917693"/>
                    <a:pt x="507481" y="918203"/>
                    <a:pt x="545931" y="924823"/>
                  </a:cubicBezTo>
                  <a:cubicBezTo>
                    <a:pt x="553570" y="926096"/>
                    <a:pt x="556880" y="926351"/>
                    <a:pt x="556880" y="914892"/>
                  </a:cubicBezTo>
                  <a:cubicBezTo>
                    <a:pt x="557135" y="858619"/>
                    <a:pt x="573940" y="808456"/>
                    <a:pt x="613918" y="766951"/>
                  </a:cubicBezTo>
                  <a:cubicBezTo>
                    <a:pt x="632506" y="747599"/>
                    <a:pt x="653131" y="732067"/>
                    <a:pt x="678085" y="720354"/>
                  </a:cubicBezTo>
                  <a:cubicBezTo>
                    <a:pt x="672738" y="712715"/>
                    <a:pt x="663571" y="710678"/>
                    <a:pt x="656696" y="706349"/>
                  </a:cubicBezTo>
                  <a:cubicBezTo>
                    <a:pt x="616464" y="682159"/>
                    <a:pt x="577760" y="655932"/>
                    <a:pt x="541347" y="626140"/>
                  </a:cubicBezTo>
                  <a:cubicBezTo>
                    <a:pt x="494241" y="587436"/>
                    <a:pt x="455791" y="542621"/>
                    <a:pt x="428036" y="488639"/>
                  </a:cubicBezTo>
                  <a:cubicBezTo>
                    <a:pt x="405119" y="443823"/>
                    <a:pt x="400281" y="396207"/>
                    <a:pt x="403592" y="346809"/>
                  </a:cubicBezTo>
                  <a:cubicBezTo>
                    <a:pt x="407156" y="291554"/>
                    <a:pt x="429309" y="243173"/>
                    <a:pt x="456810" y="196576"/>
                  </a:cubicBezTo>
                  <a:cubicBezTo>
                    <a:pt x="483546" y="151251"/>
                    <a:pt x="516648" y="110765"/>
                    <a:pt x="552297" y="72315"/>
                  </a:cubicBezTo>
                  <a:cubicBezTo>
                    <a:pt x="573940" y="48889"/>
                    <a:pt x="595839" y="25718"/>
                    <a:pt x="618501" y="0"/>
                  </a:cubicBezTo>
                  <a:cubicBezTo>
                    <a:pt x="616973" y="12732"/>
                    <a:pt x="615445" y="23681"/>
                    <a:pt x="614681" y="34375"/>
                  </a:cubicBezTo>
                  <a:cubicBezTo>
                    <a:pt x="610098" y="93195"/>
                    <a:pt x="631487" y="143358"/>
                    <a:pt x="666881" y="188682"/>
                  </a:cubicBezTo>
                  <a:cubicBezTo>
                    <a:pt x="684451" y="211090"/>
                    <a:pt x="705076" y="230442"/>
                    <a:pt x="726465" y="249285"/>
                  </a:cubicBezTo>
                  <a:cubicBezTo>
                    <a:pt x="778155" y="295628"/>
                    <a:pt x="819405" y="349100"/>
                    <a:pt x="836975" y="418360"/>
                  </a:cubicBezTo>
                  <a:cubicBezTo>
                    <a:pt x="853017" y="482273"/>
                    <a:pt x="844359" y="543639"/>
                    <a:pt x="819915" y="603732"/>
                  </a:cubicBezTo>
                  <a:cubicBezTo>
                    <a:pt x="805655" y="639126"/>
                    <a:pt x="786049" y="671210"/>
                    <a:pt x="762877" y="703039"/>
                  </a:cubicBezTo>
                  <a:cubicBezTo>
                    <a:pt x="796998" y="705840"/>
                    <a:pt x="828827" y="711951"/>
                    <a:pt x="858110" y="728247"/>
                  </a:cubicBezTo>
                  <a:cubicBezTo>
                    <a:pt x="913874" y="759567"/>
                    <a:pt x="949013" y="805910"/>
                    <a:pt x="961235" y="869059"/>
                  </a:cubicBezTo>
                  <a:cubicBezTo>
                    <a:pt x="963018" y="878225"/>
                    <a:pt x="965310" y="879498"/>
                    <a:pt x="974222" y="875679"/>
                  </a:cubicBezTo>
                  <a:cubicBezTo>
                    <a:pt x="1026167" y="852762"/>
                    <a:pt x="1079130" y="833665"/>
                    <a:pt x="1135404" y="824753"/>
                  </a:cubicBezTo>
                  <a:cubicBezTo>
                    <a:pt x="1211284" y="812785"/>
                    <a:pt x="1284363" y="818387"/>
                    <a:pt x="1351077" y="860401"/>
                  </a:cubicBezTo>
                  <a:cubicBezTo>
                    <a:pt x="1395638" y="888411"/>
                    <a:pt x="1428740" y="927624"/>
                    <a:pt x="1454967" y="972694"/>
                  </a:cubicBezTo>
                  <a:cubicBezTo>
                    <a:pt x="1498254" y="1047046"/>
                    <a:pt x="1519898" y="1129292"/>
                    <a:pt x="1539250" y="1212302"/>
                  </a:cubicBezTo>
                  <a:cubicBezTo>
                    <a:pt x="1541796" y="1222742"/>
                    <a:pt x="1546380" y="1232928"/>
                    <a:pt x="1546889" y="1246423"/>
                  </a:cubicBezTo>
                  <a:cubicBezTo>
                    <a:pt x="1534157" y="1233691"/>
                    <a:pt x="1522190" y="1222997"/>
                    <a:pt x="1508185" y="1214594"/>
                  </a:cubicBezTo>
                  <a:cubicBezTo>
                    <a:pt x="1483231" y="1199825"/>
                    <a:pt x="1456495" y="1191677"/>
                    <a:pt x="1427976" y="1186075"/>
                  </a:cubicBezTo>
                  <a:cubicBezTo>
                    <a:pt x="1395128" y="1179710"/>
                    <a:pt x="1363299" y="1182256"/>
                    <a:pt x="1331470" y="1188876"/>
                  </a:cubicBezTo>
                  <a:cubicBezTo>
                    <a:pt x="1300405" y="1195242"/>
                    <a:pt x="1269849" y="1206446"/>
                    <a:pt x="1238530" y="1210775"/>
                  </a:cubicBezTo>
                  <a:cubicBezTo>
                    <a:pt x="1198807" y="1216376"/>
                    <a:pt x="1158830" y="1220705"/>
                    <a:pt x="1118343" y="1212812"/>
                  </a:cubicBezTo>
                  <a:cubicBezTo>
                    <a:pt x="1070473" y="1203645"/>
                    <a:pt x="1027694" y="1184802"/>
                    <a:pt x="991027" y="1153482"/>
                  </a:cubicBezTo>
                  <a:cubicBezTo>
                    <a:pt x="961745" y="1128274"/>
                    <a:pt x="936282" y="1098737"/>
                    <a:pt x="917184" y="1064616"/>
                  </a:cubicBezTo>
                  <a:cubicBezTo>
                    <a:pt x="908527" y="1049083"/>
                    <a:pt x="908527" y="1049083"/>
                    <a:pt x="895286" y="1060287"/>
                  </a:cubicBezTo>
                  <a:cubicBezTo>
                    <a:pt x="874915" y="1077602"/>
                    <a:pt x="851998" y="1090079"/>
                    <a:pt x="827554" y="1100519"/>
                  </a:cubicBezTo>
                  <a:cubicBezTo>
                    <a:pt x="787577" y="1111723"/>
                    <a:pt x="747599" y="1114524"/>
                    <a:pt x="707367" y="1103320"/>
                  </a:cubicBezTo>
                  <a:close/>
                  <a:moveTo>
                    <a:pt x="642182" y="905980"/>
                  </a:moveTo>
                  <a:cubicBezTo>
                    <a:pt x="641672" y="972694"/>
                    <a:pt x="694381" y="1026676"/>
                    <a:pt x="760586" y="1026930"/>
                  </a:cubicBezTo>
                  <a:cubicBezTo>
                    <a:pt x="827554" y="1027185"/>
                    <a:pt x="881790" y="974476"/>
                    <a:pt x="882045" y="909036"/>
                  </a:cubicBezTo>
                  <a:cubicBezTo>
                    <a:pt x="882300" y="841558"/>
                    <a:pt x="829591" y="787831"/>
                    <a:pt x="762877" y="787322"/>
                  </a:cubicBezTo>
                  <a:cubicBezTo>
                    <a:pt x="696418" y="787067"/>
                    <a:pt x="642691" y="839776"/>
                    <a:pt x="642182" y="905980"/>
                  </a:cubicBezTo>
                  <a:close/>
                  <a:moveTo>
                    <a:pt x="579288" y="340952"/>
                  </a:moveTo>
                  <a:cubicBezTo>
                    <a:pt x="579542" y="344008"/>
                    <a:pt x="579797" y="346299"/>
                    <a:pt x="580306" y="348846"/>
                  </a:cubicBezTo>
                  <a:cubicBezTo>
                    <a:pt x="587945" y="386786"/>
                    <a:pt x="600422" y="423198"/>
                    <a:pt x="613154" y="459356"/>
                  </a:cubicBezTo>
                  <a:cubicBezTo>
                    <a:pt x="642182" y="541602"/>
                    <a:pt x="674775" y="622575"/>
                    <a:pt x="686742" y="709659"/>
                  </a:cubicBezTo>
                  <a:cubicBezTo>
                    <a:pt x="687506" y="716025"/>
                    <a:pt x="690562" y="717043"/>
                    <a:pt x="696418" y="714752"/>
                  </a:cubicBezTo>
                  <a:cubicBezTo>
                    <a:pt x="711951" y="709150"/>
                    <a:pt x="728247" y="705840"/>
                    <a:pt x="744798" y="704821"/>
                  </a:cubicBezTo>
                  <a:cubicBezTo>
                    <a:pt x="752947" y="704312"/>
                    <a:pt x="755493" y="701256"/>
                    <a:pt x="753965" y="692853"/>
                  </a:cubicBezTo>
                  <a:cubicBezTo>
                    <a:pt x="746835" y="653640"/>
                    <a:pt x="734868" y="615700"/>
                    <a:pt x="720354" y="578524"/>
                  </a:cubicBezTo>
                  <a:cubicBezTo>
                    <a:pt x="686742" y="491949"/>
                    <a:pt x="626649" y="420652"/>
                    <a:pt x="579288" y="340952"/>
                  </a:cubicBezTo>
                  <a:close/>
                  <a:moveTo>
                    <a:pt x="327711" y="1239803"/>
                  </a:moveTo>
                  <a:cubicBezTo>
                    <a:pt x="333568" y="1242349"/>
                    <a:pt x="336878" y="1238275"/>
                    <a:pt x="340443" y="1235474"/>
                  </a:cubicBezTo>
                  <a:cubicBezTo>
                    <a:pt x="356994" y="1221724"/>
                    <a:pt x="374054" y="1208228"/>
                    <a:pt x="389841" y="1193714"/>
                  </a:cubicBezTo>
                  <a:cubicBezTo>
                    <a:pt x="454263" y="1134894"/>
                    <a:pt x="513338" y="1070218"/>
                    <a:pt x="584380" y="1018782"/>
                  </a:cubicBezTo>
                  <a:cubicBezTo>
                    <a:pt x="589473" y="1015217"/>
                    <a:pt x="587945" y="1012416"/>
                    <a:pt x="585399" y="1008342"/>
                  </a:cubicBezTo>
                  <a:cubicBezTo>
                    <a:pt x="577251" y="994337"/>
                    <a:pt x="571139" y="979569"/>
                    <a:pt x="566556" y="964036"/>
                  </a:cubicBezTo>
                  <a:cubicBezTo>
                    <a:pt x="562482" y="950541"/>
                    <a:pt x="562482" y="950541"/>
                    <a:pt x="551023" y="959198"/>
                  </a:cubicBezTo>
                  <a:cubicBezTo>
                    <a:pt x="492713" y="1002995"/>
                    <a:pt x="446879" y="1058250"/>
                    <a:pt x="406138" y="1118089"/>
                  </a:cubicBezTo>
                  <a:cubicBezTo>
                    <a:pt x="379147" y="1158066"/>
                    <a:pt x="359031" y="1202372"/>
                    <a:pt x="327711" y="1239803"/>
                  </a:cubicBezTo>
                  <a:close/>
                  <a:moveTo>
                    <a:pt x="1284363" y="1028458"/>
                  </a:moveTo>
                  <a:cubicBezTo>
                    <a:pt x="1265011" y="1019037"/>
                    <a:pt x="1244641" y="1012671"/>
                    <a:pt x="1224016" y="1006814"/>
                  </a:cubicBezTo>
                  <a:cubicBezTo>
                    <a:pt x="1139478" y="983388"/>
                    <a:pt x="1052648" y="969129"/>
                    <a:pt x="969893" y="939846"/>
                  </a:cubicBezTo>
                  <a:cubicBezTo>
                    <a:pt x="963782" y="937555"/>
                    <a:pt x="962509" y="940610"/>
                    <a:pt x="961745" y="945448"/>
                  </a:cubicBezTo>
                  <a:cubicBezTo>
                    <a:pt x="958944" y="962254"/>
                    <a:pt x="953851" y="978550"/>
                    <a:pt x="946212" y="993574"/>
                  </a:cubicBezTo>
                  <a:cubicBezTo>
                    <a:pt x="942902" y="1000194"/>
                    <a:pt x="945194" y="1002231"/>
                    <a:pt x="951305" y="1004013"/>
                  </a:cubicBezTo>
                  <a:cubicBezTo>
                    <a:pt x="993828" y="1016236"/>
                    <a:pt x="1037370" y="1022347"/>
                    <a:pt x="1081167" y="1026930"/>
                  </a:cubicBezTo>
                  <a:cubicBezTo>
                    <a:pt x="1148645" y="1033805"/>
                    <a:pt x="1216377" y="1021583"/>
                    <a:pt x="1284363" y="1028458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F657B46-B5D9-42C0-B756-6CE2CD5EE50E}"/>
                </a:ext>
              </a:extLst>
            </p:cNvPr>
            <p:cNvSpPr/>
            <p:nvPr/>
          </p:nvSpPr>
          <p:spPr>
            <a:xfrm>
              <a:off x="7757516" y="5093929"/>
              <a:ext cx="450698" cy="929406"/>
            </a:xfrm>
            <a:custGeom>
              <a:avLst/>
              <a:gdLst>
                <a:gd name="connsiteX0" fmla="*/ 193786 w 450698"/>
                <a:gd name="connsiteY0" fmla="*/ 2546 h 929406"/>
                <a:gd name="connsiteX1" fmla="*/ 313972 w 450698"/>
                <a:gd name="connsiteY1" fmla="*/ 0 h 929406"/>
                <a:gd name="connsiteX2" fmla="*/ 347074 w 450698"/>
                <a:gd name="connsiteY2" fmla="*/ 136483 h 929406"/>
                <a:gd name="connsiteX3" fmla="*/ 361079 w 450698"/>
                <a:gd name="connsiteY3" fmla="*/ 257942 h 929406"/>
                <a:gd name="connsiteX4" fmla="*/ 342236 w 450698"/>
                <a:gd name="connsiteY4" fmla="*/ 353429 h 929406"/>
                <a:gd name="connsiteX5" fmla="*/ 340454 w 450698"/>
                <a:gd name="connsiteY5" fmla="*/ 363105 h 929406"/>
                <a:gd name="connsiteX6" fmla="*/ 202953 w 450698"/>
                <a:gd name="connsiteY6" fmla="*/ 443569 h 929406"/>
                <a:gd name="connsiteX7" fmla="*/ 262791 w 450698"/>
                <a:gd name="connsiteY7" fmla="*/ 443823 h 929406"/>
                <a:gd name="connsiteX8" fmla="*/ 348348 w 450698"/>
                <a:gd name="connsiteY8" fmla="*/ 417087 h 929406"/>
                <a:gd name="connsiteX9" fmla="*/ 438996 w 450698"/>
                <a:gd name="connsiteY9" fmla="*/ 690307 h 929406"/>
                <a:gd name="connsiteX10" fmla="*/ 452747 w 450698"/>
                <a:gd name="connsiteY10" fmla="*/ 773317 h 929406"/>
                <a:gd name="connsiteX11" fmla="*/ 443580 w 450698"/>
                <a:gd name="connsiteY11" fmla="*/ 783248 h 929406"/>
                <a:gd name="connsiteX12" fmla="*/ 314736 w 450698"/>
                <a:gd name="connsiteY12" fmla="*/ 808201 h 929406"/>
                <a:gd name="connsiteX13" fmla="*/ 171378 w 450698"/>
                <a:gd name="connsiteY13" fmla="*/ 861929 h 929406"/>
                <a:gd name="connsiteX14" fmla="*/ 73090 w 450698"/>
                <a:gd name="connsiteY14" fmla="*/ 912601 h 929406"/>
                <a:gd name="connsiteX15" fmla="*/ 6886 w 450698"/>
                <a:gd name="connsiteY15" fmla="*/ 930679 h 929406"/>
                <a:gd name="connsiteX16" fmla="*/ 266 w 450698"/>
                <a:gd name="connsiteY16" fmla="*/ 921513 h 929406"/>
                <a:gd name="connsiteX17" fmla="*/ 12997 w 450698"/>
                <a:gd name="connsiteY17" fmla="*/ 829081 h 929406"/>
                <a:gd name="connsiteX18" fmla="*/ 28275 w 450698"/>
                <a:gd name="connsiteY18" fmla="*/ 728247 h 929406"/>
                <a:gd name="connsiteX19" fmla="*/ 41007 w 450698"/>
                <a:gd name="connsiteY19" fmla="*/ 635816 h 929406"/>
                <a:gd name="connsiteX20" fmla="*/ 87095 w 450698"/>
                <a:gd name="connsiteY20" fmla="*/ 428036 h 929406"/>
                <a:gd name="connsiteX21" fmla="*/ 133184 w 450698"/>
                <a:gd name="connsiteY21" fmla="*/ 327966 h 929406"/>
                <a:gd name="connsiteX22" fmla="*/ 160175 w 450698"/>
                <a:gd name="connsiteY22" fmla="*/ 237317 h 929406"/>
                <a:gd name="connsiteX23" fmla="*/ 185892 w 450698"/>
                <a:gd name="connsiteY23" fmla="*/ 45834 h 929406"/>
                <a:gd name="connsiteX24" fmla="*/ 193786 w 450698"/>
                <a:gd name="connsiteY24" fmla="*/ 2546 h 92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698" h="929406">
                  <a:moveTo>
                    <a:pt x="193786" y="2546"/>
                  </a:moveTo>
                  <a:cubicBezTo>
                    <a:pt x="234018" y="13495"/>
                    <a:pt x="273995" y="10694"/>
                    <a:pt x="313972" y="0"/>
                  </a:cubicBezTo>
                  <a:cubicBezTo>
                    <a:pt x="326449" y="45070"/>
                    <a:pt x="338417" y="90394"/>
                    <a:pt x="347074" y="136483"/>
                  </a:cubicBezTo>
                  <a:cubicBezTo>
                    <a:pt x="354713" y="176715"/>
                    <a:pt x="360061" y="216946"/>
                    <a:pt x="361079" y="257942"/>
                  </a:cubicBezTo>
                  <a:cubicBezTo>
                    <a:pt x="361843" y="291299"/>
                    <a:pt x="353185" y="322619"/>
                    <a:pt x="342236" y="353429"/>
                  </a:cubicBezTo>
                  <a:cubicBezTo>
                    <a:pt x="341218" y="356485"/>
                    <a:pt x="340963" y="360049"/>
                    <a:pt x="340454" y="363105"/>
                  </a:cubicBezTo>
                  <a:cubicBezTo>
                    <a:pt x="303278" y="404610"/>
                    <a:pt x="255916" y="428545"/>
                    <a:pt x="202953" y="443569"/>
                  </a:cubicBezTo>
                  <a:cubicBezTo>
                    <a:pt x="223323" y="444842"/>
                    <a:pt x="242930" y="445860"/>
                    <a:pt x="262791" y="443823"/>
                  </a:cubicBezTo>
                  <a:cubicBezTo>
                    <a:pt x="293092" y="440258"/>
                    <a:pt x="321102" y="430073"/>
                    <a:pt x="348348" y="417087"/>
                  </a:cubicBezTo>
                  <a:cubicBezTo>
                    <a:pt x="376357" y="509009"/>
                    <a:pt x="417607" y="596348"/>
                    <a:pt x="438996" y="690307"/>
                  </a:cubicBezTo>
                  <a:cubicBezTo>
                    <a:pt x="445108" y="717807"/>
                    <a:pt x="448927" y="745562"/>
                    <a:pt x="452747" y="773317"/>
                  </a:cubicBezTo>
                  <a:cubicBezTo>
                    <a:pt x="453765" y="781211"/>
                    <a:pt x="449946" y="782484"/>
                    <a:pt x="443580" y="783248"/>
                  </a:cubicBezTo>
                  <a:cubicBezTo>
                    <a:pt x="399783" y="787067"/>
                    <a:pt x="357005" y="796488"/>
                    <a:pt x="314736" y="808201"/>
                  </a:cubicBezTo>
                  <a:cubicBezTo>
                    <a:pt x="265337" y="822206"/>
                    <a:pt x="217976" y="841049"/>
                    <a:pt x="171378" y="861929"/>
                  </a:cubicBezTo>
                  <a:cubicBezTo>
                    <a:pt x="137767" y="877207"/>
                    <a:pt x="105174" y="894012"/>
                    <a:pt x="73090" y="912601"/>
                  </a:cubicBezTo>
                  <a:cubicBezTo>
                    <a:pt x="52465" y="924568"/>
                    <a:pt x="29803" y="927369"/>
                    <a:pt x="6886" y="930679"/>
                  </a:cubicBezTo>
                  <a:cubicBezTo>
                    <a:pt x="11" y="931698"/>
                    <a:pt x="-498" y="926096"/>
                    <a:pt x="266" y="921513"/>
                  </a:cubicBezTo>
                  <a:cubicBezTo>
                    <a:pt x="6377" y="890957"/>
                    <a:pt x="9432" y="859892"/>
                    <a:pt x="12997" y="829081"/>
                  </a:cubicBezTo>
                  <a:cubicBezTo>
                    <a:pt x="17071" y="795470"/>
                    <a:pt x="23437" y="761859"/>
                    <a:pt x="28275" y="728247"/>
                  </a:cubicBezTo>
                  <a:cubicBezTo>
                    <a:pt x="32859" y="697437"/>
                    <a:pt x="35405" y="666372"/>
                    <a:pt x="41007" y="635816"/>
                  </a:cubicBezTo>
                  <a:cubicBezTo>
                    <a:pt x="53484" y="566047"/>
                    <a:pt x="64942" y="495768"/>
                    <a:pt x="87095" y="428036"/>
                  </a:cubicBezTo>
                  <a:cubicBezTo>
                    <a:pt x="98554" y="393152"/>
                    <a:pt x="111031" y="358776"/>
                    <a:pt x="133184" y="327966"/>
                  </a:cubicBezTo>
                  <a:cubicBezTo>
                    <a:pt x="152026" y="301739"/>
                    <a:pt x="155591" y="268891"/>
                    <a:pt x="160175" y="237317"/>
                  </a:cubicBezTo>
                  <a:cubicBezTo>
                    <a:pt x="169341" y="173659"/>
                    <a:pt x="176980" y="109492"/>
                    <a:pt x="185892" y="45834"/>
                  </a:cubicBezTo>
                  <a:cubicBezTo>
                    <a:pt x="187420" y="31574"/>
                    <a:pt x="190985" y="17315"/>
                    <a:pt x="193786" y="2546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D49DFB-B415-4205-BE14-BB471D7F2496}"/>
                </a:ext>
              </a:extLst>
            </p:cNvPr>
            <p:cNvSpPr/>
            <p:nvPr/>
          </p:nvSpPr>
          <p:spPr>
            <a:xfrm>
              <a:off x="7490812" y="5950536"/>
              <a:ext cx="1084732" cy="3717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257EEEF-E7EE-4218-9E58-CA27C15E2024}"/>
                </a:ext>
              </a:extLst>
            </p:cNvPr>
            <p:cNvSpPr/>
            <p:nvPr/>
          </p:nvSpPr>
          <p:spPr>
            <a:xfrm>
              <a:off x="8369140" y="6129360"/>
              <a:ext cx="371763" cy="226622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bg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8D5D49-DCE8-4256-BAD1-C68F223BA898}"/>
                </a:ext>
              </a:extLst>
            </p:cNvPr>
            <p:cNvSpPr/>
            <p:nvPr/>
          </p:nvSpPr>
          <p:spPr>
            <a:xfrm>
              <a:off x="7508727" y="5801665"/>
              <a:ext cx="162964" cy="16551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991E8F-F43F-4096-A3D8-56697412DC5A}"/>
                </a:ext>
              </a:extLst>
            </p:cNvPr>
            <p:cNvSpPr/>
            <p:nvPr/>
          </p:nvSpPr>
          <p:spPr>
            <a:xfrm>
              <a:off x="7576431" y="5863631"/>
              <a:ext cx="2546" cy="2546"/>
            </a:xfrm>
            <a:custGeom>
              <a:avLst/>
              <a:gdLst>
                <a:gd name="connsiteX0" fmla="*/ 815 w 0"/>
                <a:gd name="connsiteY0" fmla="*/ 3106 h 2546"/>
                <a:gd name="connsiteX1" fmla="*/ 51 w 0"/>
                <a:gd name="connsiteY1" fmla="*/ 305 h 2546"/>
                <a:gd name="connsiteX2" fmla="*/ 2343 w 0"/>
                <a:gd name="connsiteY2" fmla="*/ 1578 h 2546"/>
                <a:gd name="connsiteX3" fmla="*/ 815 w 0"/>
                <a:gd name="connsiteY3" fmla="*/ 3106 h 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546">
                  <a:moveTo>
                    <a:pt x="815" y="3106"/>
                  </a:moveTo>
                  <a:cubicBezTo>
                    <a:pt x="560" y="2087"/>
                    <a:pt x="-203" y="559"/>
                    <a:pt x="51" y="305"/>
                  </a:cubicBezTo>
                  <a:cubicBezTo>
                    <a:pt x="1324" y="-459"/>
                    <a:pt x="2088" y="305"/>
                    <a:pt x="2343" y="1578"/>
                  </a:cubicBezTo>
                  <a:cubicBezTo>
                    <a:pt x="1834" y="2087"/>
                    <a:pt x="1324" y="2597"/>
                    <a:pt x="815" y="3106"/>
                  </a:cubicBezTo>
                  <a:close/>
                </a:path>
              </a:pathLst>
            </a:custGeom>
            <a:solidFill>
              <a:srgbClr val="FEFEFE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7821EEE-12D5-4A54-B8C4-3BA2D8A768B4}"/>
              </a:ext>
            </a:extLst>
          </p:cNvPr>
          <p:cNvSpPr/>
          <p:nvPr/>
        </p:nvSpPr>
        <p:spPr>
          <a:xfrm>
            <a:off x="292608" y="287773"/>
            <a:ext cx="9290304" cy="5321808"/>
          </a:xfrm>
          <a:prstGeom prst="wedgeEllipseCallout">
            <a:avLst>
              <a:gd name="adj1" fmla="val 50033"/>
              <a:gd name="adj2" fmla="val 4274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51FD3-B28B-4843-9CC4-EE04C0C4C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2820" y="3108240"/>
            <a:ext cx="2239199" cy="34619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4EE862-03F7-48A9-A4CB-F4B464B02412}"/>
              </a:ext>
            </a:extLst>
          </p:cNvPr>
          <p:cNvGrpSpPr/>
          <p:nvPr/>
        </p:nvGrpSpPr>
        <p:grpSpPr>
          <a:xfrm>
            <a:off x="1019533" y="1933348"/>
            <a:ext cx="7836454" cy="2030658"/>
            <a:chOff x="3424405" y="1864205"/>
            <a:chExt cx="7836454" cy="20306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424405" y="1864205"/>
              <a:ext cx="7816362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ko-KR" altLang="en-US" sz="8000" b="1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공정표 및 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444588" y="3310088"/>
              <a:ext cx="781627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Schedule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</a:t>
              </a:r>
              <a:r>
                <a:rPr lang="ko-KR" altLang="en-US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8AAEE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Documents</a:t>
              </a:r>
              <a:endParaRPr lang="ko-KR" altLang="en-US" sz="3200" dirty="0">
                <a:solidFill>
                  <a:srgbClr val="8AAEE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087D6C-93A1-417B-9A87-F9E4443B4FA7}"/>
              </a:ext>
            </a:extLst>
          </p:cNvPr>
          <p:cNvGrpSpPr/>
          <p:nvPr/>
        </p:nvGrpSpPr>
        <p:grpSpPr>
          <a:xfrm>
            <a:off x="126608" y="62281"/>
            <a:ext cx="2863480" cy="934416"/>
            <a:chOff x="117464" y="108001"/>
            <a:chExt cx="2863480" cy="9344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F22F7-A975-4C8D-8E3F-5E7F2D0E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737" y1="14986" x2="34737" y2="14986"/>
                          <a14:foregroundMark x1="53158" y1="39237" x2="62368" y2="37602"/>
                          <a14:foregroundMark x1="58684" y1="35422" x2="61053" y2="39782"/>
                          <a14:foregroundMark x1="55526" y1="34060" x2="64737" y2="39510"/>
                          <a14:foregroundMark x1="57368" y1="31063" x2="66053" y2="37875"/>
                          <a14:foregroundMark x1="61842" y1="26431" x2="53158" y2="39237"/>
                          <a14:foregroundMark x1="53158" y1="39237" x2="59211" y2="33243"/>
                          <a14:foregroundMark x1="56316" y1="33787" x2="36316" y2="67302"/>
                          <a14:foregroundMark x1="36316" y1="67302" x2="39737" y2="61580"/>
                          <a14:foregroundMark x1="39737" y1="50681" x2="37895" y2="58856"/>
                          <a14:foregroundMark x1="30789" y1="55586" x2="53684" y2="55586"/>
                          <a14:foregroundMark x1="35263" y1="58311" x2="42368" y2="61035"/>
                          <a14:foregroundMark x1="38421" y1="64305" x2="40789" y2="63215"/>
                          <a14:foregroundMark x1="34474" y1="66485" x2="42368" y2="67030"/>
                          <a14:foregroundMark x1="40000" y1="65395" x2="37368" y2="66213"/>
                          <a14:foregroundMark x1="35526" y1="63488" x2="37368" y2="66213"/>
                          <a14:foregroundMark x1="36579" y1="60763" x2="38947" y2="64033"/>
                          <a14:foregroundMark x1="52632" y1="57221" x2="55263" y2="57493"/>
                          <a14:foregroundMark x1="61316" y1="59673" x2="62368" y2="64578"/>
                          <a14:foregroundMark x1="60263" y1="63760" x2="60789" y2="62943"/>
                          <a14:foregroundMark x1="55789" y1="63488" x2="57632" y2="64578"/>
                          <a14:foregroundMark x1="58947" y1="61853" x2="59211" y2="60218"/>
                          <a14:foregroundMark x1="58684" y1="58856" x2="57632" y2="59946"/>
                          <a14:foregroundMark x1="58684" y1="58038" x2="58947" y2="59401"/>
                          <a14:foregroundMark x1="60000" y1="56131" x2="60263" y2="55858"/>
                          <a14:foregroundMark x1="59737" y1="54223" x2="58421" y2="57221"/>
                          <a14:foregroundMark x1="58158" y1="53678" x2="58947" y2="57766"/>
                          <a14:foregroundMark x1="61316" y1="58311" x2="64737" y2="57766"/>
                          <a14:foregroundMark x1="66053" y1="59128" x2="65263" y2="60490"/>
                          <a14:foregroundMark x1="65263" y1="60763" x2="65263" y2="57221"/>
                          <a14:foregroundMark x1="63947" y1="60218" x2="62895" y2="64578"/>
                          <a14:foregroundMark x1="61842" y1="66757" x2="67368" y2="61308"/>
                          <a14:foregroundMark x1="61842" y1="65668" x2="60000" y2="66213"/>
                          <a14:foregroundMark x1="63684" y1="45232" x2="68158" y2="43052"/>
                          <a14:foregroundMark x1="51316" y1="36512" x2="65000" y2="39782"/>
                          <a14:foregroundMark x1="56579" y1="44142" x2="58947" y2="40327"/>
                          <a14:foregroundMark x1="61316" y1="42234" x2="67632" y2="27793"/>
                          <a14:foregroundMark x1="67632" y1="31608" x2="63684" y2="32425"/>
                          <a14:foregroundMark x1="62368" y1="31608" x2="69211" y2="34605"/>
                          <a14:foregroundMark x1="50263" y1="39237" x2="38947" y2="32153"/>
                          <a14:foregroundMark x1="38158" y1="34332" x2="42632" y2="34332"/>
                          <a14:foregroundMark x1="41842" y1="38965" x2="41053" y2="41962"/>
                          <a14:foregroundMark x1="41842" y1="38692" x2="45789" y2="35150"/>
                          <a14:foregroundMark x1="45789" y1="35967" x2="45789" y2="44414"/>
                          <a14:foregroundMark x1="38158" y1="35150" x2="36842" y2="35150"/>
                          <a14:foregroundMark x1="33158" y1="31608" x2="35000" y2="31880"/>
                          <a14:foregroundMark x1="33684" y1="34060" x2="34474" y2="35150"/>
                          <a14:foregroundMark x1="35526" y1="38965" x2="37632" y2="44959"/>
                          <a14:foregroundMark x1="35526" y1="41689" x2="38947" y2="4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" y="108001"/>
              <a:ext cx="967515" cy="9344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1EF965-0EE6-41BD-AB81-E1F13572F2EA}"/>
                </a:ext>
              </a:extLst>
            </p:cNvPr>
            <p:cNvSpPr txBox="1"/>
            <p:nvPr/>
          </p:nvSpPr>
          <p:spPr>
            <a:xfrm>
              <a:off x="932012" y="287773"/>
              <a:ext cx="2048932" cy="6565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내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동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네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생</a:t>
              </a:r>
              <a:r>
                <a:rPr lang="ko-KR" altLang="en-US" sz="2400" dirty="0">
                  <a:solidFill>
                    <a:schemeClr val="bg1"/>
                  </a:solidFill>
                  <a:cs typeface="Arial" pitchFamily="34" charset="0"/>
                </a:rPr>
                <a:t>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684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DD8D22"/>
      </a:accent4>
      <a:accent5>
        <a:srgbClr val="6FC9C1"/>
      </a:accent5>
      <a:accent6>
        <a:srgbClr val="DD8D22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4621</Words>
  <Application>Microsoft Office PowerPoint</Application>
  <PresentationFormat>와이드스크린</PresentationFormat>
  <Paragraphs>857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92</vt:i4>
      </vt:variant>
    </vt:vector>
  </HeadingPairs>
  <TitlesOfParts>
    <vt:vector size="101" baseType="lpstr">
      <vt:lpstr>HY헤드라인M</vt:lpstr>
      <vt:lpstr>나눔스퀘어</vt:lpstr>
      <vt:lpstr>나눔스퀘어 ExtraBold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kosmo_09</cp:lastModifiedBy>
  <cp:revision>216</cp:revision>
  <dcterms:created xsi:type="dcterms:W3CDTF">2019-01-14T06:35:35Z</dcterms:created>
  <dcterms:modified xsi:type="dcterms:W3CDTF">2021-07-19T08:31:54Z</dcterms:modified>
  <cp:version>1000.0000.01</cp:version>
</cp:coreProperties>
</file>